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handoutMasterIdLst>
    <p:handoutMasterId r:id="rId27"/>
  </p:handoutMasterIdLst>
  <p:sldIdLst>
    <p:sldId id="256" r:id="rId2"/>
    <p:sldId id="288" r:id="rId3"/>
    <p:sldId id="272" r:id="rId4"/>
    <p:sldId id="290" r:id="rId5"/>
    <p:sldId id="289" r:id="rId6"/>
    <p:sldId id="285" r:id="rId7"/>
    <p:sldId id="259" r:id="rId8"/>
    <p:sldId id="270" r:id="rId9"/>
    <p:sldId id="286" r:id="rId10"/>
    <p:sldId id="271" r:id="rId11"/>
    <p:sldId id="283" r:id="rId12"/>
    <p:sldId id="275" r:id="rId13"/>
    <p:sldId id="279" r:id="rId14"/>
    <p:sldId id="278" r:id="rId15"/>
    <p:sldId id="281" r:id="rId16"/>
    <p:sldId id="274" r:id="rId17"/>
    <p:sldId id="264" r:id="rId18"/>
    <p:sldId id="282" r:id="rId19"/>
    <p:sldId id="258" r:id="rId20"/>
    <p:sldId id="280" r:id="rId21"/>
    <p:sldId id="273" r:id="rId22"/>
    <p:sldId id="277" r:id="rId23"/>
    <p:sldId id="276" r:id="rId24"/>
    <p:sldId id="260" r:id="rId25"/>
  </p:sldIdLst>
  <p:sldSz cx="9144000" cy="6858000" type="screen4x3"/>
  <p:notesSz cx="7010400" cy="9296400"/>
  <p:defaultTextStyle>
    <a:defPPr>
      <a:defRPr lang="es-ES"/>
    </a:defPPr>
    <a:lvl1pPr algn="l" rtl="0" fontAlgn="base">
      <a:spcBef>
        <a:spcPct val="0"/>
      </a:spcBef>
      <a:spcAft>
        <a:spcPct val="0"/>
      </a:spcAft>
      <a:defRPr kern="1200">
        <a:solidFill>
          <a:schemeClr val="tx1"/>
        </a:solidFill>
        <a:latin typeface="Calibri" pitchFamily="34" charset="0"/>
        <a:ea typeface="+mn-ea"/>
        <a:cs typeface="+mn-cs"/>
      </a:defRPr>
    </a:lvl1pPr>
    <a:lvl2pPr marL="457200" algn="l" rtl="0" fontAlgn="base">
      <a:spcBef>
        <a:spcPct val="0"/>
      </a:spcBef>
      <a:spcAft>
        <a:spcPct val="0"/>
      </a:spcAft>
      <a:defRPr kern="1200">
        <a:solidFill>
          <a:schemeClr val="tx1"/>
        </a:solidFill>
        <a:latin typeface="Calibri" pitchFamily="34" charset="0"/>
        <a:ea typeface="+mn-ea"/>
        <a:cs typeface="+mn-cs"/>
      </a:defRPr>
    </a:lvl2pPr>
    <a:lvl3pPr marL="914400" algn="l" rtl="0" fontAlgn="base">
      <a:spcBef>
        <a:spcPct val="0"/>
      </a:spcBef>
      <a:spcAft>
        <a:spcPct val="0"/>
      </a:spcAft>
      <a:defRPr kern="1200">
        <a:solidFill>
          <a:schemeClr val="tx1"/>
        </a:solidFill>
        <a:latin typeface="Calibri" pitchFamily="34" charset="0"/>
        <a:ea typeface="+mn-ea"/>
        <a:cs typeface="+mn-cs"/>
      </a:defRPr>
    </a:lvl3pPr>
    <a:lvl4pPr marL="1371600" algn="l" rtl="0" fontAlgn="base">
      <a:spcBef>
        <a:spcPct val="0"/>
      </a:spcBef>
      <a:spcAft>
        <a:spcPct val="0"/>
      </a:spcAft>
      <a:defRPr kern="1200">
        <a:solidFill>
          <a:schemeClr val="tx1"/>
        </a:solidFill>
        <a:latin typeface="Calibri" pitchFamily="34" charset="0"/>
        <a:ea typeface="+mn-ea"/>
        <a:cs typeface="+mn-cs"/>
      </a:defRPr>
    </a:lvl4pPr>
    <a:lvl5pPr marL="1828800" algn="l" rtl="0" fontAlgn="base">
      <a:spcBef>
        <a:spcPct val="0"/>
      </a:spcBef>
      <a:spcAft>
        <a:spcPct val="0"/>
      </a:spcAft>
      <a:defRPr kern="1200">
        <a:solidFill>
          <a:schemeClr val="tx1"/>
        </a:solidFill>
        <a:latin typeface="Calibri" pitchFamily="34" charset="0"/>
        <a:ea typeface="+mn-ea"/>
        <a:cs typeface="+mn-cs"/>
      </a:defRPr>
    </a:lvl5pPr>
    <a:lvl6pPr marL="2286000" algn="l" defTabSz="914400" rtl="0" eaLnBrk="1" latinLnBrk="0" hangingPunct="1">
      <a:defRPr kern="1200">
        <a:solidFill>
          <a:schemeClr val="tx1"/>
        </a:solidFill>
        <a:latin typeface="Calibri" pitchFamily="34" charset="0"/>
        <a:ea typeface="+mn-ea"/>
        <a:cs typeface="+mn-cs"/>
      </a:defRPr>
    </a:lvl6pPr>
    <a:lvl7pPr marL="2743200" algn="l" defTabSz="914400" rtl="0" eaLnBrk="1" latinLnBrk="0" hangingPunct="1">
      <a:defRPr kern="1200">
        <a:solidFill>
          <a:schemeClr val="tx1"/>
        </a:solidFill>
        <a:latin typeface="Calibri" pitchFamily="34" charset="0"/>
        <a:ea typeface="+mn-ea"/>
        <a:cs typeface="+mn-cs"/>
      </a:defRPr>
    </a:lvl7pPr>
    <a:lvl8pPr marL="3200400" algn="l" defTabSz="914400" rtl="0" eaLnBrk="1" latinLnBrk="0" hangingPunct="1">
      <a:defRPr kern="1200">
        <a:solidFill>
          <a:schemeClr val="tx1"/>
        </a:solidFill>
        <a:latin typeface="Calibri" pitchFamily="34" charset="0"/>
        <a:ea typeface="+mn-ea"/>
        <a:cs typeface="+mn-cs"/>
      </a:defRPr>
    </a:lvl8pPr>
    <a:lvl9pPr marL="3657600" algn="l" defTabSz="914400" rtl="0" eaLnBrk="1" latinLnBrk="0" hangingPunct="1">
      <a:defRPr kern="1200">
        <a:solidFill>
          <a:schemeClr val="tx1"/>
        </a:solidFill>
        <a:latin typeface="Calibri"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9" d="100"/>
          <a:sy n="79" d="100"/>
        </p:scale>
        <p:origin x="-858" y="-58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55" d="100"/>
          <a:sy n="55" d="100"/>
        </p:scale>
        <p:origin x="-2178" y="-78"/>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1440" tIns="45720" rIns="91440" bIns="45720" rtlCol="0"/>
          <a:lstStyle>
            <a:lvl1pPr algn="l" fontAlgn="auto">
              <a:spcBef>
                <a:spcPts val="0"/>
              </a:spcBef>
              <a:spcAft>
                <a:spcPts val="0"/>
              </a:spcAft>
              <a:defRPr sz="1200">
                <a:latin typeface="+mn-lt"/>
              </a:defRPr>
            </a:lvl1pPr>
          </a:lstStyle>
          <a:p>
            <a:pPr>
              <a:defRPr/>
            </a:pPr>
            <a:endParaRPr lang="es-ES"/>
          </a:p>
        </p:txBody>
      </p:sp>
      <p:sp>
        <p:nvSpPr>
          <p:cNvPr id="3" name="Date Placeholder 2"/>
          <p:cNvSpPr>
            <a:spLocks noGrp="1"/>
          </p:cNvSpPr>
          <p:nvPr>
            <p:ph type="dt" sz="quarter" idx="1"/>
          </p:nvPr>
        </p:nvSpPr>
        <p:spPr>
          <a:xfrm>
            <a:off x="3970938" y="0"/>
            <a:ext cx="3037840" cy="464820"/>
          </a:xfrm>
          <a:prstGeom prst="rect">
            <a:avLst/>
          </a:prstGeom>
        </p:spPr>
        <p:txBody>
          <a:bodyPr vert="horz" lIns="91440" tIns="45720" rIns="91440" bIns="45720" rtlCol="0"/>
          <a:lstStyle>
            <a:lvl1pPr algn="r" fontAlgn="auto">
              <a:spcBef>
                <a:spcPts val="0"/>
              </a:spcBef>
              <a:spcAft>
                <a:spcPts val="0"/>
              </a:spcAft>
              <a:defRPr sz="1200">
                <a:latin typeface="+mn-lt"/>
              </a:defRPr>
            </a:lvl1pPr>
          </a:lstStyle>
          <a:p>
            <a:pPr>
              <a:defRPr/>
            </a:pPr>
            <a:fld id="{1BEB3E10-CE33-4D00-9B50-70047306870E}" type="datetimeFigureOut">
              <a:rPr lang="es-ES"/>
              <a:pPr>
                <a:defRPr/>
              </a:pPr>
              <a:t>04/03/2014</a:t>
            </a:fld>
            <a:endParaRPr lang="es-ES"/>
          </a:p>
        </p:txBody>
      </p:sp>
      <p:sp>
        <p:nvSpPr>
          <p:cNvPr id="4" name="Footer Placeholder 3"/>
          <p:cNvSpPr>
            <a:spLocks noGrp="1"/>
          </p:cNvSpPr>
          <p:nvPr>
            <p:ph type="ftr" sz="quarter" idx="2"/>
          </p:nvPr>
        </p:nvSpPr>
        <p:spPr>
          <a:xfrm>
            <a:off x="0" y="8829967"/>
            <a:ext cx="3037840" cy="464820"/>
          </a:xfrm>
          <a:prstGeom prst="rect">
            <a:avLst/>
          </a:prstGeom>
        </p:spPr>
        <p:txBody>
          <a:bodyPr vert="horz" lIns="91440" tIns="45720" rIns="91440" bIns="45720" rtlCol="0" anchor="b"/>
          <a:lstStyle>
            <a:lvl1pPr algn="l" fontAlgn="auto">
              <a:spcBef>
                <a:spcPts val="0"/>
              </a:spcBef>
              <a:spcAft>
                <a:spcPts val="0"/>
              </a:spcAft>
              <a:defRPr sz="1200">
                <a:latin typeface="+mn-lt"/>
              </a:defRPr>
            </a:lvl1pPr>
          </a:lstStyle>
          <a:p>
            <a:pPr>
              <a:defRPr/>
            </a:pPr>
            <a:endParaRPr lang="es-E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1440" tIns="45720" rIns="91440" bIns="45720" rtlCol="0" anchor="b"/>
          <a:lstStyle>
            <a:lvl1pPr algn="r" fontAlgn="auto">
              <a:spcBef>
                <a:spcPts val="0"/>
              </a:spcBef>
              <a:spcAft>
                <a:spcPts val="0"/>
              </a:spcAft>
              <a:defRPr sz="1200">
                <a:latin typeface="+mn-lt"/>
              </a:defRPr>
            </a:lvl1pPr>
          </a:lstStyle>
          <a:p>
            <a:pPr>
              <a:defRPr/>
            </a:pPr>
            <a:fld id="{D7B7D210-4894-4A74-ADCD-5F7E73391E11}" type="slidenum">
              <a:rPr lang="es-ES"/>
              <a:pPr>
                <a:defRPr/>
              </a:pPr>
              <a:t>‹Nº›</a:t>
            </a:fld>
            <a:endParaRPr lang="es-ES"/>
          </a:p>
        </p:txBody>
      </p:sp>
    </p:spTree>
    <p:extLst>
      <p:ext uri="{BB962C8B-B14F-4D97-AF65-F5344CB8AC3E}">
        <p14:creationId xmlns:p14="http://schemas.microsoft.com/office/powerpoint/2010/main" val="3003930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p:cNvSpPr txBox="1">
            <a:spLocks noGrp="1"/>
          </p:cNvSpPr>
          <p:nvPr>
            <p:ph type="hdr" sz="quarter"/>
          </p:nvPr>
        </p:nvSpPr>
        <p:spPr>
          <a:xfrm>
            <a:off x="0" y="0"/>
            <a:ext cx="3037840" cy="464820"/>
          </a:xfrm>
          <a:prstGeom prst="rect">
            <a:avLst/>
          </a:prstGeom>
          <a:noFill/>
          <a:ln>
            <a:noFill/>
          </a:ln>
        </p:spPr>
        <p:txBody>
          <a:bodyPr vert="horz" wrap="square" lIns="91440" tIns="45720" rIns="91440" bIns="45720" anchor="t" anchorCtr="0" compatLnSpc="1"/>
          <a:lstStyle>
            <a:lvl1pPr marL="0" marR="0" lvl="0" indent="0" algn="l" defTabSz="914400" rtl="0" fontAlgn="auto" hangingPunct="1">
              <a:lnSpc>
                <a:spcPct val="100000"/>
              </a:lnSpc>
              <a:spcBef>
                <a:spcPts val="0"/>
              </a:spcBef>
              <a:spcAft>
                <a:spcPts val="0"/>
              </a:spcAft>
              <a:buNone/>
              <a:tabLst/>
              <a:defRPr lang="es-ES" sz="1200" b="0" i="0" u="none" strike="noStrike" kern="1200" cap="none" spc="0" baseline="0">
                <a:solidFill>
                  <a:srgbClr val="000000"/>
                </a:solidFill>
                <a:uFillTx/>
                <a:latin typeface="Calibri"/>
              </a:defRPr>
            </a:lvl1pPr>
          </a:lstStyle>
          <a:p>
            <a:pPr>
              <a:defRPr/>
            </a:pPr>
            <a:endParaRPr/>
          </a:p>
        </p:txBody>
      </p:sp>
      <p:sp>
        <p:nvSpPr>
          <p:cNvPr id="3" name="Date Placeholder 2"/>
          <p:cNvSpPr txBox="1">
            <a:spLocks noGrp="1"/>
          </p:cNvSpPr>
          <p:nvPr>
            <p:ph type="dt" idx="1"/>
          </p:nvPr>
        </p:nvSpPr>
        <p:spPr>
          <a:xfrm>
            <a:off x="3970938" y="0"/>
            <a:ext cx="3037840" cy="464820"/>
          </a:xfrm>
          <a:prstGeom prst="rect">
            <a:avLst/>
          </a:prstGeom>
          <a:noFill/>
          <a:ln>
            <a:noFill/>
          </a:ln>
        </p:spPr>
        <p:txBody>
          <a:bodyPr vert="horz" wrap="square" lIns="91440" tIns="45720" rIns="91440" bIns="45720" anchor="t" anchorCtr="0" compatLnSpc="1"/>
          <a:lstStyle>
            <a:lvl1pPr marL="0" marR="0" lvl="0" indent="0" algn="r" defTabSz="914400" rtl="0" fontAlgn="auto" hangingPunct="1">
              <a:lnSpc>
                <a:spcPct val="100000"/>
              </a:lnSpc>
              <a:spcBef>
                <a:spcPts val="0"/>
              </a:spcBef>
              <a:spcAft>
                <a:spcPts val="0"/>
              </a:spcAft>
              <a:buNone/>
              <a:tabLst/>
              <a:defRPr lang="es-ES" sz="1200" b="0" i="0" u="none" strike="noStrike" kern="1200" cap="none" spc="0" baseline="0">
                <a:solidFill>
                  <a:srgbClr val="000000"/>
                </a:solidFill>
                <a:uFillTx/>
                <a:latin typeface="Calibri"/>
              </a:defRPr>
            </a:lvl1pPr>
          </a:lstStyle>
          <a:p>
            <a:pPr>
              <a:defRPr/>
            </a:pPr>
            <a:fld id="{F1F32CC5-F9B5-4FCE-A7CA-1B8BE39B7146}" type="datetime1">
              <a:rPr lang="es-GT"/>
              <a:pPr>
                <a:defRPr/>
              </a:pPr>
              <a:t>04/03/2014</a:t>
            </a:fld>
            <a:endParaRPr/>
          </a:p>
        </p:txBody>
      </p:sp>
      <p:sp>
        <p:nvSpPr>
          <p:cNvPr id="13316" name="Slide Image Placeholder 3"/>
          <p:cNvSpPr>
            <a:spLocks noGrp="1" noRot="1" noChangeAspect="1"/>
          </p:cNvSpPr>
          <p:nvPr>
            <p:ph type="sldImg" idx="2"/>
          </p:nvPr>
        </p:nvSpPr>
        <p:spPr bwMode="auto">
          <a:xfrm>
            <a:off x="1181100" y="696913"/>
            <a:ext cx="4648200" cy="3486150"/>
          </a:xfrm>
          <a:prstGeom prst="rect">
            <a:avLst/>
          </a:prstGeom>
          <a:noFill/>
          <a:ln w="12701">
            <a:solidFill>
              <a:srgbClr val="000000"/>
            </a:solidFill>
            <a:miter lim="800000"/>
            <a:headEnd/>
            <a:tailEnd/>
          </a:ln>
        </p:spPr>
      </p:sp>
      <p:sp>
        <p:nvSpPr>
          <p:cNvPr id="5" name="Notes Placeholder 4"/>
          <p:cNvSpPr txBox="1">
            <a:spLocks noGrp="1"/>
          </p:cNvSpPr>
          <p:nvPr>
            <p:ph type="body" sz="quarter" idx="3"/>
          </p:nvPr>
        </p:nvSpPr>
        <p:spPr>
          <a:xfrm>
            <a:off x="701041" y="4415790"/>
            <a:ext cx="5608320" cy="4183380"/>
          </a:xfrm>
          <a:prstGeom prst="rect">
            <a:avLst/>
          </a:prstGeom>
          <a:noFill/>
          <a:ln>
            <a:noFill/>
          </a:ln>
        </p:spPr>
        <p:txBody>
          <a:bodyPr vert="horz" wrap="square" lIns="91440" tIns="45720" rIns="91440" bIns="45720" anchor="t" anchorCtr="0" compatLnSpc="1"/>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s-ES" noProof="0" smtClean="0"/>
          </a:p>
        </p:txBody>
      </p:sp>
      <p:sp>
        <p:nvSpPr>
          <p:cNvPr id="6" name="Footer Placeholder 5"/>
          <p:cNvSpPr txBox="1">
            <a:spLocks noGrp="1"/>
          </p:cNvSpPr>
          <p:nvPr>
            <p:ph type="ftr" sz="quarter" idx="4"/>
          </p:nvPr>
        </p:nvSpPr>
        <p:spPr>
          <a:xfrm>
            <a:off x="0" y="8829967"/>
            <a:ext cx="3037840" cy="464820"/>
          </a:xfrm>
          <a:prstGeom prst="rect">
            <a:avLst/>
          </a:prstGeom>
          <a:noFill/>
          <a:ln>
            <a:noFill/>
          </a:ln>
        </p:spPr>
        <p:txBody>
          <a:bodyPr vert="horz" wrap="square" lIns="91440" tIns="45720" rIns="91440" bIns="45720" anchor="b" anchorCtr="0" compatLnSpc="1"/>
          <a:lstStyle>
            <a:lvl1pPr marL="0" marR="0" lvl="0" indent="0" algn="l" defTabSz="914400" rtl="0" fontAlgn="auto" hangingPunct="1">
              <a:lnSpc>
                <a:spcPct val="100000"/>
              </a:lnSpc>
              <a:spcBef>
                <a:spcPts val="0"/>
              </a:spcBef>
              <a:spcAft>
                <a:spcPts val="0"/>
              </a:spcAft>
              <a:buNone/>
              <a:tabLst/>
              <a:defRPr lang="es-ES" sz="1200" b="0" i="0" u="none" strike="noStrike" kern="1200" cap="none" spc="0" baseline="0">
                <a:solidFill>
                  <a:srgbClr val="000000"/>
                </a:solidFill>
                <a:uFillTx/>
                <a:latin typeface="Calibri"/>
              </a:defRPr>
            </a:lvl1pPr>
          </a:lstStyle>
          <a:p>
            <a:pPr>
              <a:defRPr/>
            </a:pPr>
            <a:endParaRPr/>
          </a:p>
        </p:txBody>
      </p:sp>
      <p:sp>
        <p:nvSpPr>
          <p:cNvPr id="7" name="Slide Number Placeholder 6"/>
          <p:cNvSpPr txBox="1">
            <a:spLocks noGrp="1"/>
          </p:cNvSpPr>
          <p:nvPr>
            <p:ph type="sldNum" sz="quarter" idx="5"/>
          </p:nvPr>
        </p:nvSpPr>
        <p:spPr>
          <a:xfrm>
            <a:off x="3970938" y="8829967"/>
            <a:ext cx="3037840" cy="464820"/>
          </a:xfrm>
          <a:prstGeom prst="rect">
            <a:avLst/>
          </a:prstGeom>
          <a:noFill/>
          <a:ln>
            <a:noFill/>
          </a:ln>
        </p:spPr>
        <p:txBody>
          <a:bodyPr vert="horz" wrap="square" lIns="91440" tIns="45720" rIns="91440" bIns="45720" anchor="b" anchorCtr="0" compatLnSpc="1"/>
          <a:lstStyle>
            <a:lvl1pPr marL="0" marR="0" lvl="0" indent="0" algn="r" defTabSz="914400" rtl="0" fontAlgn="auto" hangingPunct="1">
              <a:lnSpc>
                <a:spcPct val="100000"/>
              </a:lnSpc>
              <a:spcBef>
                <a:spcPts val="0"/>
              </a:spcBef>
              <a:spcAft>
                <a:spcPts val="0"/>
              </a:spcAft>
              <a:buNone/>
              <a:tabLst/>
              <a:defRPr lang="es-ES" sz="1200" b="0" i="0" u="none" strike="noStrike" kern="1200" cap="none" spc="0" baseline="0">
                <a:solidFill>
                  <a:srgbClr val="000000"/>
                </a:solidFill>
                <a:uFillTx/>
                <a:latin typeface="Calibri"/>
              </a:defRPr>
            </a:lvl1pPr>
          </a:lstStyle>
          <a:p>
            <a:pPr>
              <a:defRPr/>
            </a:pPr>
            <a:fld id="{06191F7F-4971-4E08-B240-85BD73245A83}" type="slidenum">
              <a:rPr/>
              <a:pPr>
                <a:defRPr/>
              </a:pPr>
              <a:t>‹Nº›</a:t>
            </a:fld>
            <a:endParaRPr/>
          </a:p>
        </p:txBody>
      </p:sp>
    </p:spTree>
    <p:extLst>
      <p:ext uri="{BB962C8B-B14F-4D97-AF65-F5344CB8AC3E}">
        <p14:creationId xmlns:p14="http://schemas.microsoft.com/office/powerpoint/2010/main" val="3318128748"/>
      </p:ext>
    </p:extLst>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lang="en-US" sz="1200" kern="1200">
        <a:solidFill>
          <a:srgbClr val="000000"/>
        </a:solidFill>
        <a:latin typeface="Calibri"/>
      </a:defRPr>
    </a:lvl1pPr>
    <a:lvl2pPr marL="457200" lvl="1" algn="l" rtl="0" eaLnBrk="0" fontAlgn="base" hangingPunct="0">
      <a:spcBef>
        <a:spcPct val="0"/>
      </a:spcBef>
      <a:spcAft>
        <a:spcPct val="0"/>
      </a:spcAft>
      <a:defRPr lang="en-US" sz="1200" kern="1200">
        <a:solidFill>
          <a:srgbClr val="000000"/>
        </a:solidFill>
        <a:latin typeface="Calibri"/>
      </a:defRPr>
    </a:lvl2pPr>
    <a:lvl3pPr marL="914400" lvl="2" algn="l" rtl="0" eaLnBrk="0" fontAlgn="base" hangingPunct="0">
      <a:spcBef>
        <a:spcPct val="0"/>
      </a:spcBef>
      <a:spcAft>
        <a:spcPct val="0"/>
      </a:spcAft>
      <a:defRPr lang="en-US" sz="1200" kern="1200">
        <a:solidFill>
          <a:srgbClr val="000000"/>
        </a:solidFill>
        <a:latin typeface="Calibri"/>
      </a:defRPr>
    </a:lvl3pPr>
    <a:lvl4pPr marL="1371600" lvl="3" algn="l" rtl="0" eaLnBrk="0" fontAlgn="base" hangingPunct="0">
      <a:spcBef>
        <a:spcPct val="0"/>
      </a:spcBef>
      <a:spcAft>
        <a:spcPct val="0"/>
      </a:spcAft>
      <a:defRPr lang="en-US" sz="1200" kern="1200">
        <a:solidFill>
          <a:srgbClr val="000000"/>
        </a:solidFill>
        <a:latin typeface="Calibri"/>
      </a:defRPr>
    </a:lvl4pPr>
    <a:lvl5pPr marL="1828800" lvl="4" algn="l" rtl="0" eaLnBrk="0" fontAlgn="base" hangingPunct="0">
      <a:spcBef>
        <a:spcPct val="0"/>
      </a:spcBef>
      <a:spcAft>
        <a:spcPct val="0"/>
      </a:spcAft>
      <a:defRPr lang="en-US" sz="1200" kern="1200">
        <a:solidFill>
          <a:srgbClr val="000000"/>
        </a:solidFill>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txBox="1">
            <a:spLocks noChangeArrowheads="1"/>
          </p:cNvSpPr>
          <p:nvPr/>
        </p:nvSpPr>
        <p:spPr bwMode="auto">
          <a:xfrm>
            <a:off x="3970938" y="8829967"/>
            <a:ext cx="3037840" cy="464820"/>
          </a:xfrm>
          <a:prstGeom prst="rect">
            <a:avLst/>
          </a:prstGeom>
          <a:noFill/>
          <a:ln w="9525">
            <a:noFill/>
            <a:miter lim="800000"/>
            <a:headEnd/>
            <a:tailEnd/>
          </a:ln>
        </p:spPr>
        <p:txBody>
          <a:bodyPr anchor="b"/>
          <a:lstStyle/>
          <a:p>
            <a:pPr algn="r"/>
            <a:fld id="{E43F19A4-E9C8-47F8-9E87-61BC19CD0246}" type="slidenum">
              <a:rPr lang="es-ES" sz="1200">
                <a:solidFill>
                  <a:srgbClr val="000000"/>
                </a:solidFill>
              </a:rPr>
              <a:pPr algn="r"/>
              <a:t>1</a:t>
            </a:fld>
            <a:endParaRPr lang="es-ES" sz="1200" dirty="0">
              <a:solidFill>
                <a:srgbClr val="000000"/>
              </a:solidFill>
            </a:endParaRPr>
          </a:p>
        </p:txBody>
      </p:sp>
      <p:sp>
        <p:nvSpPr>
          <p:cNvPr id="16386" name="Slide Image Placeholder 2"/>
          <p:cNvSpPr>
            <a:spLocks noGrp="1" noRot="1" noChangeAspect="1" noTextEdit="1"/>
          </p:cNvSpPr>
          <p:nvPr>
            <p:ph type="sldImg"/>
          </p:nvPr>
        </p:nvSpPr>
        <p:spPr>
          <a:ln/>
        </p:spPr>
      </p:sp>
      <p:sp>
        <p:nvSpPr>
          <p:cNvPr id="16387" name="Rectangle 3"/>
          <p:cNvSpPr txBox="1">
            <a:spLocks noGrp="1"/>
          </p:cNvSpPr>
          <p:nvPr>
            <p:ph type="body" sz="quarter" idx="1"/>
          </p:nvPr>
        </p:nvSpPr>
        <p:spPr bwMode="auto">
          <a:noFill/>
        </p:spPr>
        <p:txBody>
          <a:bodyPr numCol="1">
            <a:prstTxWarp prst="textNoShape">
              <a:avLst/>
            </a:prstTxWarp>
          </a:bodyPr>
          <a:lstStyle/>
          <a:p>
            <a:pPr eaLnBrk="1" hangingPunct="1"/>
            <a:endParaRPr lang="es-ES" dirty="0" smtClean="0">
              <a:latin typeface="Calibri"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p:cNvSpPr txBox="1"/>
          <p:nvPr/>
        </p:nvSpPr>
        <p:spPr>
          <a:xfrm>
            <a:off x="3970938" y="8829967"/>
            <a:ext cx="3037840" cy="464820"/>
          </a:xfrm>
          <a:prstGeom prst="rect">
            <a:avLst/>
          </a:prstGeom>
          <a:noFill/>
          <a:ln>
            <a:noFill/>
          </a:ln>
        </p:spPr>
        <p:txBody>
          <a:bodyPr anchor="b"/>
          <a:lstStyle/>
          <a:p>
            <a:pPr algn="r" fontAlgn="auto">
              <a:spcBef>
                <a:spcPts val="0"/>
              </a:spcBef>
              <a:spcAft>
                <a:spcPts val="0"/>
              </a:spcAft>
              <a:defRPr sz="1800" b="0" i="0" u="none" strike="noStrike" kern="0" cap="none" spc="0" baseline="0">
                <a:solidFill>
                  <a:srgbClr val="000000"/>
                </a:solidFill>
                <a:uFillTx/>
              </a:defRPr>
            </a:pPr>
            <a:fld id="{502D6377-8D67-4D18-A690-B8C6073EA3A5}" type="slidenum">
              <a:rPr lang="es-ES" sz="1200" kern="0">
                <a:solidFill>
                  <a:srgbClr val="000000"/>
                </a:solidFill>
                <a:latin typeface="Calibri"/>
              </a:rPr>
              <a:pPr algn="r" fontAlgn="auto">
                <a:spcBef>
                  <a:spcPts val="0"/>
                </a:spcBef>
                <a:spcAft>
                  <a:spcPts val="0"/>
                </a:spcAft>
                <a:defRPr sz="1800" b="0" i="0" u="none" strike="noStrike" kern="0" cap="none" spc="0" baseline="0">
                  <a:solidFill>
                    <a:srgbClr val="000000"/>
                  </a:solidFill>
                  <a:uFillTx/>
                </a:defRPr>
              </a:pPr>
              <a:t>24</a:t>
            </a:fld>
            <a:endParaRPr lang="es-ES" sz="1200" kern="0">
              <a:solidFill>
                <a:srgbClr val="000000"/>
              </a:solidFill>
              <a:latin typeface="Calibri"/>
            </a:endParaRPr>
          </a:p>
        </p:txBody>
      </p:sp>
      <p:sp>
        <p:nvSpPr>
          <p:cNvPr id="24578" name="Slide Image Placeholder 2"/>
          <p:cNvSpPr>
            <a:spLocks noGrp="1" noRot="1" noChangeAspect="1" noTextEdit="1"/>
          </p:cNvSpPr>
          <p:nvPr>
            <p:ph type="sldImg"/>
          </p:nvPr>
        </p:nvSpPr>
        <p:spPr>
          <a:ln/>
        </p:spPr>
      </p:sp>
      <p:sp>
        <p:nvSpPr>
          <p:cNvPr id="24579" name="Rectangle 3"/>
          <p:cNvSpPr txBox="1">
            <a:spLocks noGrp="1"/>
          </p:cNvSpPr>
          <p:nvPr>
            <p:ph type="body" sz="quarter" idx="1"/>
          </p:nvPr>
        </p:nvSpPr>
        <p:spPr bwMode="auto">
          <a:noFill/>
        </p:spPr>
        <p:txBody>
          <a:bodyPr numCol="1">
            <a:prstTxWarp prst="textNoShape">
              <a:avLst/>
            </a:prstTxWarp>
          </a:bodyPr>
          <a:lstStyle/>
          <a:p>
            <a:pPr eaLnBrk="1" hangingPunct="1"/>
            <a:endParaRPr lang="es-ES" smtClean="0">
              <a:latin typeface="Calibri"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Rectangle 3"/>
          <p:cNvSpPr>
            <a:spLocks noGrp="1"/>
          </p:cNvSpPr>
          <p:nvPr>
            <p:ph type="body" idx="1"/>
          </p:nvPr>
        </p:nvSpPr>
        <p:spPr/>
        <p:txBody>
          <a:bodyPr/>
          <a:lstStyle/>
          <a:p>
            <a:pPr marL="224325" indent="-224325">
              <a:lnSpc>
                <a:spcPct val="90000"/>
              </a:lnSpc>
            </a:pPr>
            <a:r>
              <a:rPr lang="es-MX" altLang="es-GT" smtClean="0"/>
              <a:t>4 componentes de P4P desde su inicio – programa PMA para que la capacidad de compra sirva como impulsor de desarrollo local – convertir agricultora de subsistencia en pequeña empresaria.</a:t>
            </a:r>
          </a:p>
          <a:p>
            <a:pPr marL="224325" indent="-224325">
              <a:lnSpc>
                <a:spcPct val="90000"/>
              </a:lnSpc>
            </a:pPr>
            <a:r>
              <a:rPr lang="es-MX" altLang="es-GT" smtClean="0"/>
              <a:t>Uso de las compras en proyectos de asistencia alimentaria</a:t>
            </a:r>
          </a:p>
          <a:p>
            <a:pPr marL="224325" indent="-224325">
              <a:lnSpc>
                <a:spcPct val="90000"/>
              </a:lnSpc>
            </a:pPr>
            <a:r>
              <a:rPr lang="es-MX" altLang="es-GT" smtClean="0"/>
              <a:t>Tres proyectos, cada uno con ubicación diferente y orientación propia</a:t>
            </a:r>
          </a:p>
          <a:p>
            <a:pPr marL="224325" indent="-224325">
              <a:lnSpc>
                <a:spcPct val="90000"/>
              </a:lnSpc>
              <a:buFontTx/>
              <a:buAutoNum type="arabicPeriod"/>
            </a:pPr>
            <a:r>
              <a:rPr lang="es-MX" altLang="es-GT" smtClean="0"/>
              <a:t>HGBF inicia gracias a proyecto Vitacereal de España. Ubicada en la Costa Pacífica desde Champerico hasta Santa Rosa.  Así como comunidades en Ixcán, Coban, Chisec, Polochic (Panzos y Tucurú). Basado en capacitación, enlaces con socios estratégicos, aprendiendo haciendo. No aporta insumos adicionales. 5 años de duración</a:t>
            </a:r>
          </a:p>
          <a:p>
            <a:pPr marL="224325" indent="-224325">
              <a:lnSpc>
                <a:spcPct val="90000"/>
              </a:lnSpc>
              <a:buFontTx/>
              <a:buAutoNum type="arabicPeriod"/>
            </a:pPr>
            <a:r>
              <a:rPr lang="es-MX" altLang="es-GT" smtClean="0"/>
              <a:t>EUFF tiene P4P como 1 de los tres resultados. Aporte de FAO en la agricultura muy importante. Únicamente maíz. PMA se encarga de la compra, con fondos del proyecto. El maíz forma parte del canasta alimentaria para el resultado 3. También es transformado a Vitacereal para resultado 2. Dos años. </a:t>
            </a:r>
          </a:p>
          <a:p>
            <a:pPr marL="224325" indent="-224325">
              <a:lnSpc>
                <a:spcPct val="90000"/>
              </a:lnSpc>
              <a:buFontTx/>
              <a:buAutoNum type="arabicPeriod"/>
            </a:pPr>
            <a:r>
              <a:rPr lang="es-MX" altLang="es-GT" smtClean="0"/>
              <a:t>CIDA Canadá apoya P4P en el oriente para producción de maíz y frijol. Proyecto de 5 años de duración. Provee fondos para compra de la producción.  Enfoque en enlaces con socios con proyectos agrícolas ya establecidos, llevar el encadenamiento  hasta la comercialización.</a:t>
            </a:r>
          </a:p>
          <a:p>
            <a:pPr marL="224325" indent="-224325">
              <a:lnSpc>
                <a:spcPct val="90000"/>
              </a:lnSpc>
            </a:pPr>
            <a:r>
              <a:rPr lang="es-MX" altLang="es-GT" smtClean="0"/>
              <a:t>Aprendemos de iniciativas de otros entes en Guatemala:  Productos productivos de AGEXPORT, PRORURAL, ONGs, FAO, FIDA,</a:t>
            </a:r>
            <a:endParaRPr lang="es-ES" altLang="es-GT"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txBox="1">
            <a:spLocks noChangeArrowheads="1"/>
          </p:cNvSpPr>
          <p:nvPr/>
        </p:nvSpPr>
        <p:spPr bwMode="auto">
          <a:xfrm>
            <a:off x="3970938" y="8829967"/>
            <a:ext cx="3037840"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r"/>
            <a:fld id="{A871278D-10DA-4797-BF54-08EF351EFF16}" type="slidenum">
              <a:rPr lang="es-ES" sz="1200">
                <a:solidFill>
                  <a:srgbClr val="000000"/>
                </a:solidFill>
              </a:rPr>
              <a:pPr algn="r"/>
              <a:t>3</a:t>
            </a:fld>
            <a:endParaRPr lang="es-ES" sz="1200" dirty="0">
              <a:solidFill>
                <a:srgbClr val="000000"/>
              </a:solidFill>
            </a:endParaRPr>
          </a:p>
        </p:txBody>
      </p:sp>
      <p:sp>
        <p:nvSpPr>
          <p:cNvPr id="16387" name="Slide Image Placeholder 2"/>
          <p:cNvSpPr>
            <a:spLocks noGrp="1" noRot="1" noChangeAspect="1" noTextEdit="1"/>
          </p:cNvSpPr>
          <p:nvPr>
            <p:ph type="sldImg"/>
          </p:nvPr>
        </p:nvSpPr>
        <p:spPr>
          <a:ln/>
        </p:spPr>
      </p:sp>
      <p:sp>
        <p:nvSpPr>
          <p:cNvPr id="16388" name="Rectangle 3"/>
          <p:cNvSpPr txBox="1">
            <a:spLocks noGrp="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lvl1pPr>
              <a:defRPr sz="1200">
                <a:solidFill>
                  <a:srgbClr val="000000"/>
                </a:solidFill>
                <a:latin typeface="Calibri" pitchFamily="34" charset="0"/>
              </a:defRPr>
            </a:lvl1pPr>
            <a:lvl2pPr marL="742950" indent="-285750">
              <a:defRPr sz="1200">
                <a:solidFill>
                  <a:srgbClr val="000000"/>
                </a:solidFill>
                <a:latin typeface="Calibri" pitchFamily="34" charset="0"/>
              </a:defRPr>
            </a:lvl2pPr>
            <a:lvl3pPr marL="1143000" indent="-228600">
              <a:defRPr sz="1200">
                <a:solidFill>
                  <a:srgbClr val="000000"/>
                </a:solidFill>
                <a:latin typeface="Calibri" pitchFamily="34" charset="0"/>
              </a:defRPr>
            </a:lvl3pPr>
            <a:lvl4pPr marL="1600200" indent="-228600">
              <a:defRPr sz="1200">
                <a:solidFill>
                  <a:srgbClr val="000000"/>
                </a:solidFill>
                <a:latin typeface="Calibri" pitchFamily="34" charset="0"/>
              </a:defRPr>
            </a:lvl4pPr>
            <a:lvl5pPr marL="2057400" indent="-228600">
              <a:defRPr sz="1200">
                <a:solidFill>
                  <a:srgbClr val="000000"/>
                </a:solidFill>
                <a:latin typeface="Calibri" pitchFamily="34" charset="0"/>
              </a:defRPr>
            </a:lvl5pPr>
            <a:lvl6pPr marL="2514600" indent="-228600" eaLnBrk="0" fontAlgn="base">
              <a:spcBef>
                <a:spcPct val="0"/>
              </a:spcBef>
              <a:spcAft>
                <a:spcPct val="0"/>
              </a:spcAft>
              <a:defRPr sz="1200">
                <a:solidFill>
                  <a:srgbClr val="000000"/>
                </a:solidFill>
                <a:latin typeface="Calibri" pitchFamily="34" charset="0"/>
              </a:defRPr>
            </a:lvl6pPr>
            <a:lvl7pPr marL="2971800" indent="-228600" eaLnBrk="0" fontAlgn="base">
              <a:spcBef>
                <a:spcPct val="0"/>
              </a:spcBef>
              <a:spcAft>
                <a:spcPct val="0"/>
              </a:spcAft>
              <a:defRPr sz="1200">
                <a:solidFill>
                  <a:srgbClr val="000000"/>
                </a:solidFill>
                <a:latin typeface="Calibri" pitchFamily="34" charset="0"/>
              </a:defRPr>
            </a:lvl7pPr>
            <a:lvl8pPr marL="3429000" indent="-228600" eaLnBrk="0" fontAlgn="base">
              <a:spcBef>
                <a:spcPct val="0"/>
              </a:spcBef>
              <a:spcAft>
                <a:spcPct val="0"/>
              </a:spcAft>
              <a:defRPr sz="1200">
                <a:solidFill>
                  <a:srgbClr val="000000"/>
                </a:solidFill>
                <a:latin typeface="Calibri" pitchFamily="34" charset="0"/>
              </a:defRPr>
            </a:lvl8pPr>
            <a:lvl9pPr marL="3886200" indent="-228600" eaLnBrk="0" fontAlgn="base">
              <a:spcBef>
                <a:spcPct val="0"/>
              </a:spcBef>
              <a:spcAft>
                <a:spcPct val="0"/>
              </a:spcAft>
              <a:defRPr sz="1200">
                <a:solidFill>
                  <a:srgbClr val="000000"/>
                </a:solidFill>
                <a:latin typeface="Calibri" pitchFamily="34" charset="0"/>
              </a:defRPr>
            </a:lvl9pPr>
          </a:lstStyle>
          <a:p>
            <a:pPr eaLnBrk="1"/>
            <a:endParaRPr lang="es-ES"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Rectangle 3"/>
          <p:cNvSpPr>
            <a:spLocks noGrp="1"/>
          </p:cNvSpPr>
          <p:nvPr>
            <p:ph type="body" idx="1"/>
          </p:nvPr>
        </p:nvSpPr>
        <p:spPr/>
        <p:txBody>
          <a:bodyPr/>
          <a:lstStyle/>
          <a:p>
            <a:endParaRPr lang="es-ES" altLang="es-GT"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p:cNvSpPr txBox="1"/>
          <p:nvPr/>
        </p:nvSpPr>
        <p:spPr>
          <a:xfrm>
            <a:off x="3970938" y="8829967"/>
            <a:ext cx="3037840" cy="464820"/>
          </a:xfrm>
          <a:prstGeom prst="rect">
            <a:avLst/>
          </a:prstGeom>
          <a:noFill/>
          <a:ln>
            <a:noFill/>
          </a:ln>
        </p:spPr>
        <p:txBody>
          <a:bodyPr anchor="b"/>
          <a:lstStyle/>
          <a:p>
            <a:pPr algn="r" fontAlgn="auto">
              <a:spcBef>
                <a:spcPts val="0"/>
              </a:spcBef>
              <a:spcAft>
                <a:spcPts val="0"/>
              </a:spcAft>
              <a:defRPr sz="1800" b="0" i="0" u="none" strike="noStrike" kern="0" cap="none" spc="0" baseline="0">
                <a:solidFill>
                  <a:srgbClr val="000000"/>
                </a:solidFill>
                <a:uFillTx/>
              </a:defRPr>
            </a:pPr>
            <a:fld id="{57320746-54B3-43D7-B6D9-A88D2C9543C1}" type="slidenum">
              <a:rPr lang="es-ES" sz="1200" kern="0">
                <a:solidFill>
                  <a:srgbClr val="000000"/>
                </a:solidFill>
                <a:latin typeface="Calibri"/>
              </a:rPr>
              <a:pPr algn="r" fontAlgn="auto">
                <a:spcBef>
                  <a:spcPts val="0"/>
                </a:spcBef>
                <a:spcAft>
                  <a:spcPts val="0"/>
                </a:spcAft>
                <a:defRPr sz="1800" b="0" i="0" u="none" strike="noStrike" kern="0" cap="none" spc="0" baseline="0">
                  <a:solidFill>
                    <a:srgbClr val="000000"/>
                  </a:solidFill>
                  <a:uFillTx/>
                </a:defRPr>
              </a:pPr>
              <a:t>7</a:t>
            </a:fld>
            <a:endParaRPr lang="es-ES" sz="1200" kern="0" dirty="0">
              <a:solidFill>
                <a:srgbClr val="000000"/>
              </a:solidFill>
              <a:latin typeface="Calibri"/>
            </a:endParaRPr>
          </a:p>
        </p:txBody>
      </p:sp>
      <p:sp>
        <p:nvSpPr>
          <p:cNvPr id="22530" name="Slide Image Placeholder 2"/>
          <p:cNvSpPr>
            <a:spLocks noGrp="1" noRot="1" noChangeAspect="1" noTextEdit="1"/>
          </p:cNvSpPr>
          <p:nvPr>
            <p:ph type="sldImg"/>
          </p:nvPr>
        </p:nvSpPr>
        <p:spPr>
          <a:ln/>
        </p:spPr>
      </p:sp>
      <p:sp>
        <p:nvSpPr>
          <p:cNvPr id="22531" name="Rectangle 3"/>
          <p:cNvSpPr txBox="1">
            <a:spLocks noGrp="1"/>
          </p:cNvSpPr>
          <p:nvPr>
            <p:ph type="body" sz="quarter" idx="1"/>
          </p:nvPr>
        </p:nvSpPr>
        <p:spPr bwMode="auto">
          <a:noFill/>
        </p:spPr>
        <p:txBody>
          <a:bodyPr numCol="1">
            <a:prstTxWarp prst="textNoShape">
              <a:avLst/>
            </a:prstTxWarp>
          </a:bodyPr>
          <a:lstStyle/>
          <a:p>
            <a:pPr eaLnBrk="1" hangingPunct="1"/>
            <a:endParaRPr lang="es-ES" dirty="0" smtClean="0">
              <a:latin typeface="Calibri"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txBox="1">
            <a:spLocks noChangeArrowheads="1"/>
          </p:cNvSpPr>
          <p:nvPr/>
        </p:nvSpPr>
        <p:spPr bwMode="auto">
          <a:xfrm>
            <a:off x="3970938" y="8829967"/>
            <a:ext cx="3037840" cy="464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r"/>
            <a:fld id="{A871278D-10DA-4797-BF54-08EF351EFF16}" type="slidenum">
              <a:rPr lang="es-ES" sz="1200">
                <a:solidFill>
                  <a:srgbClr val="000000"/>
                </a:solidFill>
              </a:rPr>
              <a:pPr algn="r"/>
              <a:t>8</a:t>
            </a:fld>
            <a:endParaRPr lang="es-ES" sz="1200" dirty="0">
              <a:solidFill>
                <a:srgbClr val="000000"/>
              </a:solidFill>
            </a:endParaRPr>
          </a:p>
        </p:txBody>
      </p:sp>
      <p:sp>
        <p:nvSpPr>
          <p:cNvPr id="16387" name="Slide Image Placeholder 2"/>
          <p:cNvSpPr>
            <a:spLocks noGrp="1" noRot="1" noChangeAspect="1" noTextEdit="1"/>
          </p:cNvSpPr>
          <p:nvPr>
            <p:ph type="sldImg"/>
          </p:nvPr>
        </p:nvSpPr>
        <p:spPr>
          <a:ln/>
        </p:spPr>
      </p:sp>
      <p:sp>
        <p:nvSpPr>
          <p:cNvPr id="16388" name="Rectangle 3"/>
          <p:cNvSpPr txBox="1">
            <a:spLocks noGrp="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lvl1pPr>
              <a:defRPr sz="1200">
                <a:solidFill>
                  <a:srgbClr val="000000"/>
                </a:solidFill>
                <a:latin typeface="Calibri" pitchFamily="34" charset="0"/>
              </a:defRPr>
            </a:lvl1pPr>
            <a:lvl2pPr marL="742950" indent="-285750">
              <a:defRPr sz="1200">
                <a:solidFill>
                  <a:srgbClr val="000000"/>
                </a:solidFill>
                <a:latin typeface="Calibri" pitchFamily="34" charset="0"/>
              </a:defRPr>
            </a:lvl2pPr>
            <a:lvl3pPr marL="1143000" indent="-228600">
              <a:defRPr sz="1200">
                <a:solidFill>
                  <a:srgbClr val="000000"/>
                </a:solidFill>
                <a:latin typeface="Calibri" pitchFamily="34" charset="0"/>
              </a:defRPr>
            </a:lvl3pPr>
            <a:lvl4pPr marL="1600200" indent="-228600">
              <a:defRPr sz="1200">
                <a:solidFill>
                  <a:srgbClr val="000000"/>
                </a:solidFill>
                <a:latin typeface="Calibri" pitchFamily="34" charset="0"/>
              </a:defRPr>
            </a:lvl4pPr>
            <a:lvl5pPr marL="2057400" indent="-228600">
              <a:defRPr sz="1200">
                <a:solidFill>
                  <a:srgbClr val="000000"/>
                </a:solidFill>
                <a:latin typeface="Calibri" pitchFamily="34" charset="0"/>
              </a:defRPr>
            </a:lvl5pPr>
            <a:lvl6pPr marL="2514600" indent="-228600" eaLnBrk="0" fontAlgn="base">
              <a:spcBef>
                <a:spcPct val="0"/>
              </a:spcBef>
              <a:spcAft>
                <a:spcPct val="0"/>
              </a:spcAft>
              <a:defRPr sz="1200">
                <a:solidFill>
                  <a:srgbClr val="000000"/>
                </a:solidFill>
                <a:latin typeface="Calibri" pitchFamily="34" charset="0"/>
              </a:defRPr>
            </a:lvl6pPr>
            <a:lvl7pPr marL="2971800" indent="-228600" eaLnBrk="0" fontAlgn="base">
              <a:spcBef>
                <a:spcPct val="0"/>
              </a:spcBef>
              <a:spcAft>
                <a:spcPct val="0"/>
              </a:spcAft>
              <a:defRPr sz="1200">
                <a:solidFill>
                  <a:srgbClr val="000000"/>
                </a:solidFill>
                <a:latin typeface="Calibri" pitchFamily="34" charset="0"/>
              </a:defRPr>
            </a:lvl7pPr>
            <a:lvl8pPr marL="3429000" indent="-228600" eaLnBrk="0" fontAlgn="base">
              <a:spcBef>
                <a:spcPct val="0"/>
              </a:spcBef>
              <a:spcAft>
                <a:spcPct val="0"/>
              </a:spcAft>
              <a:defRPr sz="1200">
                <a:solidFill>
                  <a:srgbClr val="000000"/>
                </a:solidFill>
                <a:latin typeface="Calibri" pitchFamily="34" charset="0"/>
              </a:defRPr>
            </a:lvl8pPr>
            <a:lvl9pPr marL="3886200" indent="-228600" eaLnBrk="0" fontAlgn="base">
              <a:spcBef>
                <a:spcPct val="0"/>
              </a:spcBef>
              <a:spcAft>
                <a:spcPct val="0"/>
              </a:spcAft>
              <a:defRPr sz="1200">
                <a:solidFill>
                  <a:srgbClr val="000000"/>
                </a:solidFill>
                <a:latin typeface="Calibri" pitchFamily="34" charset="0"/>
              </a:defRPr>
            </a:lvl9pPr>
          </a:lstStyle>
          <a:p>
            <a:pPr eaLnBrk="1"/>
            <a:endParaRPr lang="es-ES"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p:cNvSpPr txBox="1"/>
          <p:nvPr/>
        </p:nvSpPr>
        <p:spPr>
          <a:xfrm>
            <a:off x="3970938" y="8829967"/>
            <a:ext cx="3037840" cy="464820"/>
          </a:xfrm>
          <a:prstGeom prst="rect">
            <a:avLst/>
          </a:prstGeom>
          <a:noFill/>
          <a:ln>
            <a:noFill/>
          </a:ln>
        </p:spPr>
        <p:txBody>
          <a:bodyPr anchor="b"/>
          <a:lstStyle/>
          <a:p>
            <a:pPr algn="r" fontAlgn="auto">
              <a:spcBef>
                <a:spcPts val="0"/>
              </a:spcBef>
              <a:spcAft>
                <a:spcPts val="0"/>
              </a:spcAft>
              <a:defRPr sz="1800" b="0" i="0" u="none" strike="noStrike" kern="0" cap="none" spc="0" baseline="0">
                <a:solidFill>
                  <a:srgbClr val="000000"/>
                </a:solidFill>
                <a:uFillTx/>
              </a:defRPr>
            </a:pPr>
            <a:fld id="{17367EE2-ED95-47C8-8981-6BF3D641EDC6}" type="slidenum">
              <a:rPr lang="es-ES" sz="1200" kern="0">
                <a:solidFill>
                  <a:srgbClr val="000000"/>
                </a:solidFill>
                <a:latin typeface="Calibri"/>
              </a:rPr>
              <a:pPr algn="r" fontAlgn="auto">
                <a:spcBef>
                  <a:spcPts val="0"/>
                </a:spcBef>
                <a:spcAft>
                  <a:spcPts val="0"/>
                </a:spcAft>
                <a:defRPr sz="1800" b="0" i="0" u="none" strike="noStrike" kern="0" cap="none" spc="0" baseline="0">
                  <a:solidFill>
                    <a:srgbClr val="000000"/>
                  </a:solidFill>
                  <a:uFillTx/>
                </a:defRPr>
              </a:pPr>
              <a:t>10</a:t>
            </a:fld>
            <a:endParaRPr lang="es-ES" sz="1200" kern="0" dirty="0">
              <a:solidFill>
                <a:srgbClr val="000000"/>
              </a:solidFill>
              <a:latin typeface="Calibri"/>
            </a:endParaRPr>
          </a:p>
        </p:txBody>
      </p:sp>
      <p:sp>
        <p:nvSpPr>
          <p:cNvPr id="17411" name="Slide Image Placeholder 2"/>
          <p:cNvSpPr>
            <a:spLocks noGrp="1" noRot="1" noChangeAspect="1" noTextEdit="1"/>
          </p:cNvSpPr>
          <p:nvPr>
            <p:ph type="sldImg"/>
          </p:nvPr>
        </p:nvSpPr>
        <p:spPr>
          <a:ln/>
        </p:spPr>
      </p:sp>
      <p:sp>
        <p:nvSpPr>
          <p:cNvPr id="17412" name="Rectangle 3"/>
          <p:cNvSpPr txBox="1">
            <a:spLocks noGrp="1"/>
          </p:cNvSpPr>
          <p:nvPr>
            <p:ph type="body"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prstTxWarp prst="textNoShape">
              <a:avLst/>
            </a:prstTxWarp>
          </a:bodyPr>
          <a:lstStyle>
            <a:lvl1pPr>
              <a:defRPr sz="1200">
                <a:solidFill>
                  <a:srgbClr val="000000"/>
                </a:solidFill>
                <a:latin typeface="Calibri" pitchFamily="34" charset="0"/>
              </a:defRPr>
            </a:lvl1pPr>
            <a:lvl2pPr marL="742950" indent="-285750">
              <a:defRPr sz="1200">
                <a:solidFill>
                  <a:srgbClr val="000000"/>
                </a:solidFill>
                <a:latin typeface="Calibri" pitchFamily="34" charset="0"/>
              </a:defRPr>
            </a:lvl2pPr>
            <a:lvl3pPr marL="1143000" indent="-228600">
              <a:defRPr sz="1200">
                <a:solidFill>
                  <a:srgbClr val="000000"/>
                </a:solidFill>
                <a:latin typeface="Calibri" pitchFamily="34" charset="0"/>
              </a:defRPr>
            </a:lvl3pPr>
            <a:lvl4pPr marL="1600200" indent="-228600">
              <a:defRPr sz="1200">
                <a:solidFill>
                  <a:srgbClr val="000000"/>
                </a:solidFill>
                <a:latin typeface="Calibri" pitchFamily="34" charset="0"/>
              </a:defRPr>
            </a:lvl4pPr>
            <a:lvl5pPr marL="2057400" indent="-228600">
              <a:defRPr sz="1200">
                <a:solidFill>
                  <a:srgbClr val="000000"/>
                </a:solidFill>
                <a:latin typeface="Calibri" pitchFamily="34" charset="0"/>
              </a:defRPr>
            </a:lvl5pPr>
            <a:lvl6pPr marL="2514600" indent="-228600" eaLnBrk="0" fontAlgn="base">
              <a:spcBef>
                <a:spcPct val="0"/>
              </a:spcBef>
              <a:spcAft>
                <a:spcPct val="0"/>
              </a:spcAft>
              <a:defRPr sz="1200">
                <a:solidFill>
                  <a:srgbClr val="000000"/>
                </a:solidFill>
                <a:latin typeface="Calibri" pitchFamily="34" charset="0"/>
              </a:defRPr>
            </a:lvl6pPr>
            <a:lvl7pPr marL="2971800" indent="-228600" eaLnBrk="0" fontAlgn="base">
              <a:spcBef>
                <a:spcPct val="0"/>
              </a:spcBef>
              <a:spcAft>
                <a:spcPct val="0"/>
              </a:spcAft>
              <a:defRPr sz="1200">
                <a:solidFill>
                  <a:srgbClr val="000000"/>
                </a:solidFill>
                <a:latin typeface="Calibri" pitchFamily="34" charset="0"/>
              </a:defRPr>
            </a:lvl7pPr>
            <a:lvl8pPr marL="3429000" indent="-228600" eaLnBrk="0" fontAlgn="base">
              <a:spcBef>
                <a:spcPct val="0"/>
              </a:spcBef>
              <a:spcAft>
                <a:spcPct val="0"/>
              </a:spcAft>
              <a:defRPr sz="1200">
                <a:solidFill>
                  <a:srgbClr val="000000"/>
                </a:solidFill>
                <a:latin typeface="Calibri" pitchFamily="34" charset="0"/>
              </a:defRPr>
            </a:lvl8pPr>
            <a:lvl9pPr marL="3886200" indent="-228600" eaLnBrk="0" fontAlgn="base">
              <a:spcBef>
                <a:spcPct val="0"/>
              </a:spcBef>
              <a:spcAft>
                <a:spcPct val="0"/>
              </a:spcAft>
              <a:defRPr sz="1200">
                <a:solidFill>
                  <a:srgbClr val="000000"/>
                </a:solidFill>
                <a:latin typeface="Calibri" pitchFamily="34" charset="0"/>
              </a:defRPr>
            </a:lvl9pPr>
          </a:lstStyle>
          <a:p>
            <a:pPr eaLnBrk="1"/>
            <a:endParaRPr lang="es-ES"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p:cNvSpPr txBox="1"/>
          <p:nvPr/>
        </p:nvSpPr>
        <p:spPr>
          <a:xfrm>
            <a:off x="3970938" y="8829967"/>
            <a:ext cx="3037840" cy="464820"/>
          </a:xfrm>
          <a:prstGeom prst="rect">
            <a:avLst/>
          </a:prstGeom>
          <a:noFill/>
          <a:ln>
            <a:noFill/>
          </a:ln>
        </p:spPr>
        <p:txBody>
          <a:bodyPr anchor="b"/>
          <a:lstStyle/>
          <a:p>
            <a:pPr algn="r" fontAlgn="auto">
              <a:spcBef>
                <a:spcPts val="0"/>
              </a:spcBef>
              <a:spcAft>
                <a:spcPts val="0"/>
              </a:spcAft>
              <a:defRPr sz="1800" b="0" i="0" u="none" strike="noStrike" kern="0" cap="none" spc="0" baseline="0">
                <a:solidFill>
                  <a:srgbClr val="000000"/>
                </a:solidFill>
                <a:uFillTx/>
              </a:defRPr>
            </a:pPr>
            <a:fld id="{4DA6BD9B-4257-4A55-980F-8FA522111D8D}" type="slidenum">
              <a:rPr lang="es-ES" sz="1200" kern="0">
                <a:solidFill>
                  <a:srgbClr val="000000"/>
                </a:solidFill>
                <a:latin typeface="Calibri"/>
              </a:rPr>
              <a:pPr algn="r" fontAlgn="auto">
                <a:spcBef>
                  <a:spcPts val="0"/>
                </a:spcBef>
                <a:spcAft>
                  <a:spcPts val="0"/>
                </a:spcAft>
                <a:defRPr sz="1800" b="0" i="0" u="none" strike="noStrike" kern="0" cap="none" spc="0" baseline="0">
                  <a:solidFill>
                    <a:srgbClr val="000000"/>
                  </a:solidFill>
                  <a:uFillTx/>
                </a:defRPr>
              </a:pPr>
              <a:t>17</a:t>
            </a:fld>
            <a:endParaRPr lang="es-ES" sz="1200" kern="0">
              <a:solidFill>
                <a:srgbClr val="000000"/>
              </a:solidFill>
              <a:latin typeface="Calibri"/>
            </a:endParaRPr>
          </a:p>
        </p:txBody>
      </p:sp>
      <p:sp>
        <p:nvSpPr>
          <p:cNvPr id="26626" name="Slide Image Placeholder 2"/>
          <p:cNvSpPr>
            <a:spLocks noGrp="1" noRot="1" noChangeAspect="1" noTextEdit="1"/>
          </p:cNvSpPr>
          <p:nvPr>
            <p:ph type="sldImg"/>
          </p:nvPr>
        </p:nvSpPr>
        <p:spPr>
          <a:ln/>
        </p:spPr>
      </p:sp>
      <p:sp>
        <p:nvSpPr>
          <p:cNvPr id="26627" name="Rectangle 3"/>
          <p:cNvSpPr txBox="1">
            <a:spLocks noGrp="1"/>
          </p:cNvSpPr>
          <p:nvPr>
            <p:ph type="body" sz="quarter" idx="1"/>
          </p:nvPr>
        </p:nvSpPr>
        <p:spPr bwMode="auto">
          <a:noFill/>
        </p:spPr>
        <p:txBody>
          <a:bodyPr numCol="1">
            <a:prstTxWarp prst="textNoShape">
              <a:avLst/>
            </a:prstTxWarp>
          </a:bodyPr>
          <a:lstStyle/>
          <a:p>
            <a:pPr eaLnBrk="1" hangingPunct="1"/>
            <a:endParaRPr lang="es-ES" smtClean="0">
              <a:latin typeface="Calibri"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txBox="1">
            <a:spLocks noChangeArrowheads="1"/>
          </p:cNvSpPr>
          <p:nvPr/>
        </p:nvSpPr>
        <p:spPr bwMode="auto">
          <a:xfrm>
            <a:off x="3970938" y="8829967"/>
            <a:ext cx="3037840" cy="464820"/>
          </a:xfrm>
          <a:prstGeom prst="rect">
            <a:avLst/>
          </a:prstGeom>
          <a:noFill/>
          <a:ln w="9525">
            <a:noFill/>
            <a:miter lim="800000"/>
            <a:headEnd/>
            <a:tailEnd/>
          </a:ln>
        </p:spPr>
        <p:txBody>
          <a:bodyPr anchor="b"/>
          <a:lstStyle/>
          <a:p>
            <a:pPr algn="r"/>
            <a:fld id="{F56F24A9-6B6B-4FC3-92A6-03CA126D9A3D}" type="slidenum">
              <a:rPr lang="es-ES" sz="1200">
                <a:solidFill>
                  <a:srgbClr val="000000"/>
                </a:solidFill>
              </a:rPr>
              <a:pPr algn="r"/>
              <a:t>19</a:t>
            </a:fld>
            <a:endParaRPr lang="es-ES" sz="1200" dirty="0">
              <a:solidFill>
                <a:srgbClr val="000000"/>
              </a:solidFill>
            </a:endParaRPr>
          </a:p>
        </p:txBody>
      </p:sp>
      <p:sp>
        <p:nvSpPr>
          <p:cNvPr id="20482" name="Slide Image Placeholder 2"/>
          <p:cNvSpPr>
            <a:spLocks noGrp="1" noRot="1" noChangeAspect="1" noTextEdit="1"/>
          </p:cNvSpPr>
          <p:nvPr>
            <p:ph type="sldImg"/>
          </p:nvPr>
        </p:nvSpPr>
        <p:spPr>
          <a:ln/>
        </p:spPr>
      </p:sp>
      <p:sp>
        <p:nvSpPr>
          <p:cNvPr id="20483" name="Rectangle 3"/>
          <p:cNvSpPr txBox="1">
            <a:spLocks noGrp="1"/>
          </p:cNvSpPr>
          <p:nvPr>
            <p:ph type="body" sz="quarter" idx="1"/>
          </p:nvPr>
        </p:nvSpPr>
        <p:spPr bwMode="auto">
          <a:noFill/>
        </p:spPr>
        <p:txBody>
          <a:bodyPr numCol="1">
            <a:prstTxWarp prst="textNoShape">
              <a:avLst/>
            </a:prstTxWarp>
          </a:bodyPr>
          <a:lstStyle/>
          <a:p>
            <a:pPr eaLnBrk="1" hangingPunct="1"/>
            <a:endParaRPr lang="es-ES" dirty="0" smtClean="0">
              <a:latin typeface="Calibri"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txBox="1">
            <a:spLocks noGrp="1"/>
          </p:cNvSpPr>
          <p:nvPr>
            <p:ph type="ctrTitle"/>
          </p:nvPr>
        </p:nvSpPr>
        <p:spPr>
          <a:xfrm>
            <a:off x="685800" y="2130423"/>
            <a:ext cx="7772400" cy="1470026"/>
          </a:xfrm>
        </p:spPr>
        <p:txBody>
          <a:bodyPr/>
          <a:lstStyle>
            <a:lvl1pPr>
              <a:defRPr lang="en-US"/>
            </a:lvl1pPr>
          </a:lstStyle>
          <a:p>
            <a:pPr lvl="0"/>
            <a:r>
              <a:rPr lang="es-ES" smtClean="0"/>
              <a:t>Haga clic para modificar el estilo de título del patrón</a:t>
            </a:r>
            <a:endParaRPr lang="es-ES"/>
          </a:p>
        </p:txBody>
      </p:sp>
      <p:sp>
        <p:nvSpPr>
          <p:cNvPr id="3" name="Subtitle 2"/>
          <p:cNvSpPr txBox="1">
            <a:spLocks noGrp="1"/>
          </p:cNvSpPr>
          <p:nvPr>
            <p:ph type="subTitle" idx="1"/>
          </p:nvPr>
        </p:nvSpPr>
        <p:spPr>
          <a:xfrm>
            <a:off x="1371600" y="3886200"/>
            <a:ext cx="6400800" cy="1752603"/>
          </a:xfrm>
        </p:spPr>
        <p:txBody>
          <a:bodyPr anchorCtr="1"/>
          <a:lstStyle>
            <a:lvl1pPr marL="0" indent="0" algn="ctr">
              <a:buNone/>
              <a:defRPr lang="en-US"/>
            </a:lvl1pPr>
          </a:lstStyle>
          <a:p>
            <a:pPr lvl="0"/>
            <a:r>
              <a:rPr lang="es-ES" smtClean="0"/>
              <a:t>Haga clic para modificar el estilo de subtítulo del patrón</a:t>
            </a:r>
            <a:endParaRPr lang="es-ES"/>
          </a:p>
        </p:txBody>
      </p:sp>
      <p:sp>
        <p:nvSpPr>
          <p:cNvPr id="4" name="Rectangle 4"/>
          <p:cNvSpPr txBox="1">
            <a:spLocks noGrp="1"/>
          </p:cNvSpPr>
          <p:nvPr>
            <p:ph type="dt" sz="half" idx="10"/>
          </p:nvPr>
        </p:nvSpPr>
        <p:spPr>
          <a:ln/>
        </p:spPr>
        <p:txBody>
          <a:bodyPr/>
          <a:lstStyle>
            <a:lvl1pPr>
              <a:defRPr/>
            </a:lvl1pPr>
          </a:lstStyle>
          <a:p>
            <a:pPr>
              <a:defRPr/>
            </a:pPr>
            <a:r>
              <a:rPr lang="es-GT" smtClean="0"/>
              <a:t>04 03 2014</a:t>
            </a:r>
            <a:endParaRPr/>
          </a:p>
        </p:txBody>
      </p:sp>
      <p:sp>
        <p:nvSpPr>
          <p:cNvPr id="5" name="Rectangle 5"/>
          <p:cNvSpPr txBox="1">
            <a:spLocks noGrp="1"/>
          </p:cNvSpPr>
          <p:nvPr>
            <p:ph type="ftr" sz="quarter" idx="11"/>
          </p:nvPr>
        </p:nvSpPr>
        <p:spPr>
          <a:ln/>
        </p:spPr>
        <p:txBody>
          <a:bodyPr/>
          <a:lstStyle>
            <a:lvl1pPr>
              <a:defRPr/>
            </a:lvl1pPr>
          </a:lstStyle>
          <a:p>
            <a:pPr>
              <a:defRPr/>
            </a:pPr>
            <a:r>
              <a:rPr lang="es-GT" smtClean="0"/>
              <a:t>P4P Guatemala</a:t>
            </a:r>
            <a:endParaRPr/>
          </a:p>
        </p:txBody>
      </p:sp>
      <p:sp>
        <p:nvSpPr>
          <p:cNvPr id="6" name="Rectangle 6"/>
          <p:cNvSpPr txBox="1">
            <a:spLocks noGrp="1"/>
          </p:cNvSpPr>
          <p:nvPr>
            <p:ph type="sldNum" sz="quarter" idx="12"/>
          </p:nvPr>
        </p:nvSpPr>
        <p:spPr>
          <a:ln/>
        </p:spPr>
        <p:txBody>
          <a:bodyPr/>
          <a:lstStyle>
            <a:lvl1pPr>
              <a:defRPr/>
            </a:lvl1pPr>
          </a:lstStyle>
          <a:p>
            <a:pPr>
              <a:defRPr/>
            </a:pPr>
            <a:fld id="{66A48111-529A-4491-BD1A-3C415EF1B18F}" type="slidenum">
              <a:rPr/>
              <a:pPr>
                <a:defRPr/>
              </a:pPr>
              <a:t>‹Nº›</a:t>
            </a:fld>
            <a:endParaRPr/>
          </a:p>
        </p:txBody>
      </p:sp>
    </p:spTree>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lang="en-US"/>
            </a:lvl1pPr>
          </a:lstStyle>
          <a:p>
            <a:pPr lvl="0"/>
            <a:r>
              <a:rPr lang="es-ES" smtClean="0"/>
              <a:t>Haga clic para modificar el estilo de título del patrón</a:t>
            </a:r>
            <a:endParaRPr lang="es-ES"/>
          </a:p>
        </p:txBody>
      </p:sp>
      <p:sp>
        <p:nvSpPr>
          <p:cNvPr id="3" name="Vertical Text Placeholder 2"/>
          <p:cNvSpPr txBox="1">
            <a:spLocks noGrp="1"/>
          </p:cNvSpPr>
          <p:nvPr>
            <p:ph type="body" orient="vert" idx="1"/>
          </p:nvPr>
        </p:nvSpPr>
        <p:spPr/>
        <p:txBody>
          <a:bodyPr vert="eaVert"/>
          <a:lstStyle>
            <a:lvl1pPr>
              <a:defRPr lang="en-US"/>
            </a:lvl1pPr>
            <a:lvl2pPr>
              <a:defRPr lang="en-US"/>
            </a:lvl2pPr>
            <a:lvl3pPr>
              <a:defRPr lang="en-US"/>
            </a:lvl3pPr>
            <a:lvl4pPr>
              <a:defRPr lang="en-US"/>
            </a:lvl4pPr>
            <a:lvl5pPr>
              <a:defRPr lang="en-US"/>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4"/>
          <p:cNvSpPr txBox="1">
            <a:spLocks noGrp="1"/>
          </p:cNvSpPr>
          <p:nvPr>
            <p:ph type="dt" sz="half" idx="10"/>
          </p:nvPr>
        </p:nvSpPr>
        <p:spPr>
          <a:ln/>
        </p:spPr>
        <p:txBody>
          <a:bodyPr/>
          <a:lstStyle>
            <a:lvl1pPr>
              <a:defRPr/>
            </a:lvl1pPr>
          </a:lstStyle>
          <a:p>
            <a:pPr>
              <a:defRPr/>
            </a:pPr>
            <a:r>
              <a:rPr lang="es-GT" smtClean="0"/>
              <a:t>04 03 2014</a:t>
            </a:r>
            <a:endParaRPr/>
          </a:p>
        </p:txBody>
      </p:sp>
      <p:sp>
        <p:nvSpPr>
          <p:cNvPr id="5" name="Rectangle 5"/>
          <p:cNvSpPr txBox="1">
            <a:spLocks noGrp="1"/>
          </p:cNvSpPr>
          <p:nvPr>
            <p:ph type="ftr" sz="quarter" idx="11"/>
          </p:nvPr>
        </p:nvSpPr>
        <p:spPr>
          <a:ln/>
        </p:spPr>
        <p:txBody>
          <a:bodyPr/>
          <a:lstStyle>
            <a:lvl1pPr>
              <a:defRPr/>
            </a:lvl1pPr>
          </a:lstStyle>
          <a:p>
            <a:pPr>
              <a:defRPr/>
            </a:pPr>
            <a:r>
              <a:rPr lang="es-GT" smtClean="0"/>
              <a:t>P4P Guatemala</a:t>
            </a:r>
            <a:endParaRPr/>
          </a:p>
        </p:txBody>
      </p:sp>
      <p:sp>
        <p:nvSpPr>
          <p:cNvPr id="6" name="Rectangle 6"/>
          <p:cNvSpPr txBox="1">
            <a:spLocks noGrp="1"/>
          </p:cNvSpPr>
          <p:nvPr>
            <p:ph type="sldNum" sz="quarter" idx="12"/>
          </p:nvPr>
        </p:nvSpPr>
        <p:spPr>
          <a:ln/>
        </p:spPr>
        <p:txBody>
          <a:bodyPr/>
          <a:lstStyle>
            <a:lvl1pPr>
              <a:defRPr/>
            </a:lvl1pPr>
          </a:lstStyle>
          <a:p>
            <a:pPr>
              <a:defRPr/>
            </a:pPr>
            <a:fld id="{CB387312-02A5-4EE5-B5E2-77E7285012FC}" type="slidenum">
              <a:rPr/>
              <a:pPr>
                <a:defRPr/>
              </a:pPr>
              <a:t>‹Nº›</a:t>
            </a:fld>
            <a:endParaRPr/>
          </a:p>
        </p:txBody>
      </p:sp>
    </p:spTree>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txBox="1">
            <a:spLocks noGrp="1"/>
          </p:cNvSpPr>
          <p:nvPr>
            <p:ph type="title" orient="vert"/>
          </p:nvPr>
        </p:nvSpPr>
        <p:spPr>
          <a:xfrm>
            <a:off x="6629400" y="274640"/>
            <a:ext cx="2057400" cy="5851529"/>
          </a:xfrm>
        </p:spPr>
        <p:txBody>
          <a:bodyPr vert="eaVert"/>
          <a:lstStyle>
            <a:lvl1pPr>
              <a:defRPr lang="en-US"/>
            </a:lvl1pPr>
          </a:lstStyle>
          <a:p>
            <a:pPr lvl="0"/>
            <a:r>
              <a:rPr lang="es-ES" smtClean="0"/>
              <a:t>Haga clic para modificar el estilo de título del patrón</a:t>
            </a:r>
            <a:endParaRPr lang="es-ES"/>
          </a:p>
        </p:txBody>
      </p:sp>
      <p:sp>
        <p:nvSpPr>
          <p:cNvPr id="3" name="Vertical Text Placeholder 2"/>
          <p:cNvSpPr txBox="1">
            <a:spLocks noGrp="1"/>
          </p:cNvSpPr>
          <p:nvPr>
            <p:ph type="body" orient="vert" idx="1"/>
          </p:nvPr>
        </p:nvSpPr>
        <p:spPr>
          <a:xfrm>
            <a:off x="457200" y="274640"/>
            <a:ext cx="6019796" cy="5851529"/>
          </a:xfrm>
        </p:spPr>
        <p:txBody>
          <a:bodyPr vert="eaVert"/>
          <a:lstStyle>
            <a:lvl1pPr>
              <a:defRPr lang="en-US"/>
            </a:lvl1pPr>
            <a:lvl2pPr>
              <a:defRPr lang="en-US"/>
            </a:lvl2pPr>
            <a:lvl3pPr>
              <a:defRPr lang="en-US"/>
            </a:lvl3pPr>
            <a:lvl4pPr>
              <a:defRPr lang="en-US"/>
            </a:lvl4pPr>
            <a:lvl5pPr>
              <a:defRPr lang="en-US"/>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4"/>
          <p:cNvSpPr txBox="1">
            <a:spLocks noGrp="1"/>
          </p:cNvSpPr>
          <p:nvPr>
            <p:ph type="dt" sz="half" idx="10"/>
          </p:nvPr>
        </p:nvSpPr>
        <p:spPr>
          <a:ln/>
        </p:spPr>
        <p:txBody>
          <a:bodyPr/>
          <a:lstStyle>
            <a:lvl1pPr>
              <a:defRPr/>
            </a:lvl1pPr>
          </a:lstStyle>
          <a:p>
            <a:pPr>
              <a:defRPr/>
            </a:pPr>
            <a:r>
              <a:rPr lang="es-GT" smtClean="0"/>
              <a:t>04 03 2014</a:t>
            </a:r>
            <a:endParaRPr/>
          </a:p>
        </p:txBody>
      </p:sp>
      <p:sp>
        <p:nvSpPr>
          <p:cNvPr id="5" name="Rectangle 5"/>
          <p:cNvSpPr txBox="1">
            <a:spLocks noGrp="1"/>
          </p:cNvSpPr>
          <p:nvPr>
            <p:ph type="ftr" sz="quarter" idx="11"/>
          </p:nvPr>
        </p:nvSpPr>
        <p:spPr>
          <a:ln/>
        </p:spPr>
        <p:txBody>
          <a:bodyPr/>
          <a:lstStyle>
            <a:lvl1pPr>
              <a:defRPr/>
            </a:lvl1pPr>
          </a:lstStyle>
          <a:p>
            <a:pPr>
              <a:defRPr/>
            </a:pPr>
            <a:r>
              <a:rPr lang="es-GT" smtClean="0"/>
              <a:t>P4P Guatemala</a:t>
            </a:r>
            <a:endParaRPr/>
          </a:p>
        </p:txBody>
      </p:sp>
      <p:sp>
        <p:nvSpPr>
          <p:cNvPr id="6" name="Rectangle 6"/>
          <p:cNvSpPr txBox="1">
            <a:spLocks noGrp="1"/>
          </p:cNvSpPr>
          <p:nvPr>
            <p:ph type="sldNum" sz="quarter" idx="12"/>
          </p:nvPr>
        </p:nvSpPr>
        <p:spPr>
          <a:ln/>
        </p:spPr>
        <p:txBody>
          <a:bodyPr/>
          <a:lstStyle>
            <a:lvl1pPr>
              <a:defRPr/>
            </a:lvl1pPr>
          </a:lstStyle>
          <a:p>
            <a:pPr>
              <a:defRPr/>
            </a:pPr>
            <a:fld id="{EBA71775-722D-427C-8DF3-D1869721D4C0}" type="slidenum">
              <a:rPr/>
              <a:pPr>
                <a:defRPr/>
              </a:pPr>
              <a:t>‹Nº›</a:t>
            </a:fld>
            <a:endParaRPr/>
          </a:p>
        </p:txBody>
      </p:sp>
    </p:spTree>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ítulo, text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a:prstGeom prst="rect">
            <a:avLst/>
          </a:prstGeom>
        </p:spPr>
        <p:txBody>
          <a:bodyPr/>
          <a:lstStyle/>
          <a:p>
            <a:r>
              <a:rPr lang="es-ES" smtClean="0"/>
              <a:t>Haga clic para modificar el estilo de título del patrón</a:t>
            </a:r>
            <a:endParaRPr lang="es-GT"/>
          </a:p>
        </p:txBody>
      </p:sp>
      <p:sp>
        <p:nvSpPr>
          <p:cNvPr id="3" name="2 Marcador de texto"/>
          <p:cNvSpPr>
            <a:spLocks noGrp="1"/>
          </p:cNvSpPr>
          <p:nvPr>
            <p:ph type="body" sz="half" idx="1"/>
          </p:nvPr>
        </p:nvSpPr>
        <p:spPr>
          <a:xfrm>
            <a:off x="457200" y="1600200"/>
            <a:ext cx="4038600" cy="4525963"/>
          </a:xfrm>
          <a:prstGeom prst="rect">
            <a:avLst/>
          </a:prstGeo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GT"/>
          </a:p>
        </p:txBody>
      </p:sp>
      <p:sp>
        <p:nvSpPr>
          <p:cNvPr id="4" name="3 Marcador de contenido"/>
          <p:cNvSpPr>
            <a:spLocks noGrp="1"/>
          </p:cNvSpPr>
          <p:nvPr>
            <p:ph sz="half" idx="2"/>
          </p:nvPr>
        </p:nvSpPr>
        <p:spPr>
          <a:xfrm>
            <a:off x="4648200" y="1600200"/>
            <a:ext cx="4038600" cy="4525963"/>
          </a:xfrm>
          <a:prstGeom prst="rect">
            <a:avLst/>
          </a:prstGeo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GT"/>
          </a:p>
        </p:txBody>
      </p:sp>
      <p:sp>
        <p:nvSpPr>
          <p:cNvPr id="5" name="4 Marcador de fecha"/>
          <p:cNvSpPr>
            <a:spLocks noGrp="1"/>
          </p:cNvSpPr>
          <p:nvPr>
            <p:ph type="dt" sz="half" idx="10"/>
          </p:nvPr>
        </p:nvSpPr>
        <p:spPr>
          <a:xfrm>
            <a:off x="457200" y="6356350"/>
            <a:ext cx="2133600" cy="365125"/>
          </a:xfrm>
        </p:spPr>
        <p:txBody>
          <a:bodyPr/>
          <a:lstStyle>
            <a:lvl1pPr>
              <a:defRPr smtClean="0"/>
            </a:lvl1pPr>
          </a:lstStyle>
          <a:p>
            <a:pPr>
              <a:defRPr/>
            </a:pPr>
            <a:fld id="{E0676B97-3288-4647-B7B1-7C3D516D73D0}" type="datetime1">
              <a:rPr lang="en-US"/>
              <a:pPr>
                <a:defRPr/>
              </a:pPr>
              <a:t>3/4/2014</a:t>
            </a:fld>
            <a:endParaRPr lang="en-US"/>
          </a:p>
        </p:txBody>
      </p:sp>
      <p:sp>
        <p:nvSpPr>
          <p:cNvPr id="6" name="5 Marcador de pie de página"/>
          <p:cNvSpPr>
            <a:spLocks noGrp="1"/>
          </p:cNvSpPr>
          <p:nvPr>
            <p:ph type="ftr" sz="quarter" idx="11"/>
          </p:nvPr>
        </p:nvSpPr>
        <p:spPr>
          <a:xfrm>
            <a:off x="3124200" y="6356350"/>
            <a:ext cx="2895600" cy="365125"/>
          </a:xfrm>
        </p:spPr>
        <p:txBody>
          <a:bodyPr/>
          <a:lstStyle>
            <a:lvl1pPr>
              <a:defRPr/>
            </a:lvl1pPr>
          </a:lstStyle>
          <a:p>
            <a:pPr>
              <a:defRPr/>
            </a:pPr>
            <a:endParaRPr lang="fr-FR"/>
          </a:p>
        </p:txBody>
      </p:sp>
      <p:sp>
        <p:nvSpPr>
          <p:cNvPr id="7" name="6 Marcador de número de diapositiva"/>
          <p:cNvSpPr>
            <a:spLocks noGrp="1"/>
          </p:cNvSpPr>
          <p:nvPr>
            <p:ph type="sldNum" sz="quarter" idx="12"/>
          </p:nvPr>
        </p:nvSpPr>
        <p:spPr>
          <a:xfrm>
            <a:off x="6553200" y="6356350"/>
            <a:ext cx="2133600" cy="365125"/>
          </a:xfrm>
        </p:spPr>
        <p:txBody>
          <a:bodyPr/>
          <a:lstStyle>
            <a:lvl1pPr>
              <a:defRPr smtClean="0"/>
            </a:lvl1pPr>
          </a:lstStyle>
          <a:p>
            <a:pPr>
              <a:defRPr/>
            </a:pPr>
            <a:fld id="{AD854864-31C4-46F9-93A7-7D5BB961FCD8}" type="slidenum">
              <a:rPr lang="en-US"/>
              <a:pPr>
                <a:defRPr/>
              </a:pPr>
              <a:t>‹Nº›</a:t>
            </a:fld>
            <a:endParaRPr lang="en-US"/>
          </a:p>
        </p:txBody>
      </p:sp>
    </p:spTree>
    <p:extLst>
      <p:ext uri="{BB962C8B-B14F-4D97-AF65-F5344CB8AC3E}">
        <p14:creationId xmlns:p14="http://schemas.microsoft.com/office/powerpoint/2010/main" val="36436084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lang="en-US"/>
            </a:lvl1pPr>
          </a:lstStyle>
          <a:p>
            <a:pPr lvl="0"/>
            <a:r>
              <a:rPr lang="es-ES" smtClean="0"/>
              <a:t>Haga clic para modificar el estilo de título del patrón</a:t>
            </a:r>
            <a:endParaRPr lang="es-ES"/>
          </a:p>
        </p:txBody>
      </p:sp>
      <p:sp>
        <p:nvSpPr>
          <p:cNvPr id="3" name="Content Placeholder 2"/>
          <p:cNvSpPr txBox="1">
            <a:spLocks noGrp="1"/>
          </p:cNvSpPr>
          <p:nvPr>
            <p:ph idx="1"/>
          </p:nvPr>
        </p:nvSpPr>
        <p:spPr/>
        <p:txBody>
          <a:bodyPr/>
          <a:lstStyle>
            <a:lvl1pPr>
              <a:defRPr lang="en-US"/>
            </a:lvl1pPr>
            <a:lvl2pPr>
              <a:defRPr lang="en-US"/>
            </a:lvl2pPr>
            <a:lvl3pPr>
              <a:defRPr lang="en-US"/>
            </a:lvl3pPr>
            <a:lvl4pPr>
              <a:defRPr lang="en-US"/>
            </a:lvl4pPr>
            <a:lvl5pPr>
              <a:defRPr lang="en-US"/>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Rectangle 4"/>
          <p:cNvSpPr txBox="1">
            <a:spLocks noGrp="1"/>
          </p:cNvSpPr>
          <p:nvPr>
            <p:ph type="dt" sz="half" idx="10"/>
          </p:nvPr>
        </p:nvSpPr>
        <p:spPr>
          <a:ln/>
        </p:spPr>
        <p:txBody>
          <a:bodyPr/>
          <a:lstStyle>
            <a:lvl1pPr>
              <a:defRPr/>
            </a:lvl1pPr>
          </a:lstStyle>
          <a:p>
            <a:pPr>
              <a:defRPr/>
            </a:pPr>
            <a:r>
              <a:rPr lang="es-GT" smtClean="0"/>
              <a:t>04 03 2014</a:t>
            </a:r>
            <a:endParaRPr/>
          </a:p>
        </p:txBody>
      </p:sp>
      <p:sp>
        <p:nvSpPr>
          <p:cNvPr id="5" name="Rectangle 5"/>
          <p:cNvSpPr txBox="1">
            <a:spLocks noGrp="1"/>
          </p:cNvSpPr>
          <p:nvPr>
            <p:ph type="ftr" sz="quarter" idx="11"/>
          </p:nvPr>
        </p:nvSpPr>
        <p:spPr>
          <a:ln/>
        </p:spPr>
        <p:txBody>
          <a:bodyPr/>
          <a:lstStyle>
            <a:lvl1pPr>
              <a:defRPr/>
            </a:lvl1pPr>
          </a:lstStyle>
          <a:p>
            <a:pPr>
              <a:defRPr/>
            </a:pPr>
            <a:r>
              <a:rPr lang="es-GT" smtClean="0"/>
              <a:t>P4P Guatemala</a:t>
            </a:r>
            <a:endParaRPr/>
          </a:p>
        </p:txBody>
      </p:sp>
      <p:sp>
        <p:nvSpPr>
          <p:cNvPr id="6" name="Rectangle 6"/>
          <p:cNvSpPr txBox="1">
            <a:spLocks noGrp="1"/>
          </p:cNvSpPr>
          <p:nvPr>
            <p:ph type="sldNum" sz="quarter" idx="12"/>
          </p:nvPr>
        </p:nvSpPr>
        <p:spPr>
          <a:ln/>
        </p:spPr>
        <p:txBody>
          <a:bodyPr/>
          <a:lstStyle>
            <a:lvl1pPr>
              <a:defRPr/>
            </a:lvl1pPr>
          </a:lstStyle>
          <a:p>
            <a:pPr>
              <a:defRPr/>
            </a:pPr>
            <a:fld id="{273E7456-9892-40CF-99ED-28DB2322B44B}" type="slidenum">
              <a:rPr/>
              <a:pPr>
                <a:defRPr/>
              </a:pPr>
              <a:t>‹Nº›</a:t>
            </a:fld>
            <a:endParaRPr/>
          </a:p>
        </p:txBody>
      </p:sp>
    </p:spTree>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txBox="1">
            <a:spLocks noGrp="1"/>
          </p:cNvSpPr>
          <p:nvPr>
            <p:ph type="title"/>
          </p:nvPr>
        </p:nvSpPr>
        <p:spPr>
          <a:xfrm>
            <a:off x="722311" y="4406895"/>
            <a:ext cx="7772400" cy="1362071"/>
          </a:xfrm>
        </p:spPr>
        <p:txBody>
          <a:bodyPr anchor="t" anchorCtr="0"/>
          <a:lstStyle>
            <a:lvl1pPr algn="l">
              <a:defRPr lang="en-US" sz="4000" b="1" cap="all"/>
            </a:lvl1pPr>
          </a:lstStyle>
          <a:p>
            <a:pPr lvl="0"/>
            <a:r>
              <a:rPr lang="es-ES" smtClean="0"/>
              <a:t>Haga clic para modificar el estilo de título del patrón</a:t>
            </a:r>
            <a:endParaRPr lang="es-ES"/>
          </a:p>
        </p:txBody>
      </p:sp>
      <p:sp>
        <p:nvSpPr>
          <p:cNvPr id="3" name="Text Placeholder 2"/>
          <p:cNvSpPr txBox="1">
            <a:spLocks noGrp="1"/>
          </p:cNvSpPr>
          <p:nvPr>
            <p:ph type="body" idx="1"/>
          </p:nvPr>
        </p:nvSpPr>
        <p:spPr>
          <a:xfrm>
            <a:off x="722311" y="2906713"/>
            <a:ext cx="7772400" cy="1500182"/>
          </a:xfrm>
        </p:spPr>
        <p:txBody>
          <a:bodyPr anchor="b"/>
          <a:lstStyle>
            <a:lvl1pPr marL="0" indent="0">
              <a:spcBef>
                <a:spcPts val="500"/>
              </a:spcBef>
              <a:buNone/>
              <a:defRPr lang="en-US" sz="2000"/>
            </a:lvl1pPr>
          </a:lstStyle>
          <a:p>
            <a:pPr lvl="0"/>
            <a:r>
              <a:rPr lang="es-ES" smtClean="0"/>
              <a:t>Haga clic para modificar el estilo de texto del patrón</a:t>
            </a:r>
          </a:p>
        </p:txBody>
      </p:sp>
      <p:sp>
        <p:nvSpPr>
          <p:cNvPr id="4" name="Rectangle 4"/>
          <p:cNvSpPr txBox="1">
            <a:spLocks noGrp="1"/>
          </p:cNvSpPr>
          <p:nvPr>
            <p:ph type="dt" sz="half" idx="10"/>
          </p:nvPr>
        </p:nvSpPr>
        <p:spPr>
          <a:ln/>
        </p:spPr>
        <p:txBody>
          <a:bodyPr/>
          <a:lstStyle>
            <a:lvl1pPr>
              <a:defRPr/>
            </a:lvl1pPr>
          </a:lstStyle>
          <a:p>
            <a:pPr>
              <a:defRPr/>
            </a:pPr>
            <a:r>
              <a:rPr lang="es-GT" smtClean="0"/>
              <a:t>04 03 2014</a:t>
            </a:r>
            <a:endParaRPr/>
          </a:p>
        </p:txBody>
      </p:sp>
      <p:sp>
        <p:nvSpPr>
          <p:cNvPr id="5" name="Rectangle 5"/>
          <p:cNvSpPr txBox="1">
            <a:spLocks noGrp="1"/>
          </p:cNvSpPr>
          <p:nvPr>
            <p:ph type="ftr" sz="quarter" idx="11"/>
          </p:nvPr>
        </p:nvSpPr>
        <p:spPr>
          <a:ln/>
        </p:spPr>
        <p:txBody>
          <a:bodyPr/>
          <a:lstStyle>
            <a:lvl1pPr>
              <a:defRPr/>
            </a:lvl1pPr>
          </a:lstStyle>
          <a:p>
            <a:pPr>
              <a:defRPr/>
            </a:pPr>
            <a:r>
              <a:rPr lang="es-GT" smtClean="0"/>
              <a:t>P4P Guatemala</a:t>
            </a:r>
            <a:endParaRPr/>
          </a:p>
        </p:txBody>
      </p:sp>
      <p:sp>
        <p:nvSpPr>
          <p:cNvPr id="6" name="Rectangle 6"/>
          <p:cNvSpPr txBox="1">
            <a:spLocks noGrp="1"/>
          </p:cNvSpPr>
          <p:nvPr>
            <p:ph type="sldNum" sz="quarter" idx="12"/>
          </p:nvPr>
        </p:nvSpPr>
        <p:spPr>
          <a:ln/>
        </p:spPr>
        <p:txBody>
          <a:bodyPr/>
          <a:lstStyle>
            <a:lvl1pPr>
              <a:defRPr/>
            </a:lvl1pPr>
          </a:lstStyle>
          <a:p>
            <a:pPr>
              <a:defRPr/>
            </a:pPr>
            <a:fld id="{D72B1140-58C4-4A55-9E41-9C4271264496}" type="slidenum">
              <a:rPr/>
              <a:pPr>
                <a:defRPr/>
              </a:pPr>
              <a:t>‹Nº›</a:t>
            </a:fld>
            <a:endParaRPr/>
          </a:p>
        </p:txBody>
      </p:sp>
    </p:spTree>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lang="en-US"/>
            </a:lvl1pPr>
          </a:lstStyle>
          <a:p>
            <a:pPr lvl="0"/>
            <a:r>
              <a:rPr lang="es-ES" smtClean="0"/>
              <a:t>Haga clic para modificar el estilo de título del patrón</a:t>
            </a:r>
            <a:endParaRPr lang="es-ES"/>
          </a:p>
        </p:txBody>
      </p:sp>
      <p:sp>
        <p:nvSpPr>
          <p:cNvPr id="3" name="Content Placeholder 2"/>
          <p:cNvSpPr txBox="1">
            <a:spLocks noGrp="1"/>
          </p:cNvSpPr>
          <p:nvPr>
            <p:ph idx="1"/>
          </p:nvPr>
        </p:nvSpPr>
        <p:spPr>
          <a:xfrm>
            <a:off x="457200" y="1600200"/>
            <a:ext cx="4038603" cy="4525959"/>
          </a:xfrm>
        </p:spPr>
        <p:txBody>
          <a:bodyPr/>
          <a:lstStyle>
            <a:lvl1pPr>
              <a:spcBef>
                <a:spcPts val="700"/>
              </a:spcBef>
              <a:defRPr lang="en-US" sz="2800"/>
            </a:lvl1pPr>
            <a:lvl2pPr>
              <a:spcBef>
                <a:spcPts val="600"/>
              </a:spcBef>
              <a:defRPr lang="en-US" sz="2400"/>
            </a:lvl2pPr>
            <a:lvl3pPr>
              <a:spcBef>
                <a:spcPts val="500"/>
              </a:spcBef>
              <a:defRPr lang="en-US" sz="2000"/>
            </a:lvl3pPr>
            <a:lvl4pPr>
              <a:spcBef>
                <a:spcPts val="400"/>
              </a:spcBef>
              <a:defRPr lang="en-US" sz="1800"/>
            </a:lvl4pPr>
            <a:lvl5pPr>
              <a:spcBef>
                <a:spcPts val="400"/>
              </a:spcBef>
              <a:defRPr lang="en-US" sz="1800"/>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Content Placeholder 3"/>
          <p:cNvSpPr txBox="1">
            <a:spLocks noGrp="1"/>
          </p:cNvSpPr>
          <p:nvPr>
            <p:ph idx="2"/>
          </p:nvPr>
        </p:nvSpPr>
        <p:spPr>
          <a:xfrm>
            <a:off x="4648196" y="1600200"/>
            <a:ext cx="4038603" cy="4525959"/>
          </a:xfrm>
        </p:spPr>
        <p:txBody>
          <a:bodyPr/>
          <a:lstStyle>
            <a:lvl1pPr>
              <a:spcBef>
                <a:spcPts val="700"/>
              </a:spcBef>
              <a:defRPr lang="en-US" sz="2800"/>
            </a:lvl1pPr>
            <a:lvl2pPr>
              <a:spcBef>
                <a:spcPts val="600"/>
              </a:spcBef>
              <a:defRPr lang="en-US" sz="2400"/>
            </a:lvl2pPr>
            <a:lvl3pPr>
              <a:spcBef>
                <a:spcPts val="500"/>
              </a:spcBef>
              <a:defRPr lang="en-US" sz="2000"/>
            </a:lvl3pPr>
            <a:lvl4pPr>
              <a:spcBef>
                <a:spcPts val="400"/>
              </a:spcBef>
              <a:defRPr lang="en-US" sz="1800"/>
            </a:lvl4pPr>
            <a:lvl5pPr>
              <a:spcBef>
                <a:spcPts val="400"/>
              </a:spcBef>
              <a:defRPr lang="en-US" sz="1800"/>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Rectangle 4"/>
          <p:cNvSpPr txBox="1">
            <a:spLocks noGrp="1"/>
          </p:cNvSpPr>
          <p:nvPr>
            <p:ph type="dt" sz="half" idx="10"/>
          </p:nvPr>
        </p:nvSpPr>
        <p:spPr>
          <a:ln/>
        </p:spPr>
        <p:txBody>
          <a:bodyPr/>
          <a:lstStyle>
            <a:lvl1pPr>
              <a:defRPr/>
            </a:lvl1pPr>
          </a:lstStyle>
          <a:p>
            <a:pPr>
              <a:defRPr/>
            </a:pPr>
            <a:r>
              <a:rPr lang="es-GT" smtClean="0"/>
              <a:t>04 03 2014</a:t>
            </a:r>
            <a:endParaRPr/>
          </a:p>
        </p:txBody>
      </p:sp>
      <p:sp>
        <p:nvSpPr>
          <p:cNvPr id="6" name="Rectangle 5"/>
          <p:cNvSpPr txBox="1">
            <a:spLocks noGrp="1"/>
          </p:cNvSpPr>
          <p:nvPr>
            <p:ph type="ftr" sz="quarter" idx="11"/>
          </p:nvPr>
        </p:nvSpPr>
        <p:spPr>
          <a:ln/>
        </p:spPr>
        <p:txBody>
          <a:bodyPr/>
          <a:lstStyle>
            <a:lvl1pPr>
              <a:defRPr/>
            </a:lvl1pPr>
          </a:lstStyle>
          <a:p>
            <a:pPr>
              <a:defRPr/>
            </a:pPr>
            <a:r>
              <a:rPr lang="es-GT" smtClean="0"/>
              <a:t>P4P Guatemala</a:t>
            </a:r>
            <a:endParaRPr/>
          </a:p>
        </p:txBody>
      </p:sp>
      <p:sp>
        <p:nvSpPr>
          <p:cNvPr id="7" name="Rectangle 6"/>
          <p:cNvSpPr txBox="1">
            <a:spLocks noGrp="1"/>
          </p:cNvSpPr>
          <p:nvPr>
            <p:ph type="sldNum" sz="quarter" idx="12"/>
          </p:nvPr>
        </p:nvSpPr>
        <p:spPr>
          <a:ln/>
        </p:spPr>
        <p:txBody>
          <a:bodyPr/>
          <a:lstStyle>
            <a:lvl1pPr>
              <a:defRPr/>
            </a:lvl1pPr>
          </a:lstStyle>
          <a:p>
            <a:pPr>
              <a:defRPr/>
            </a:pPr>
            <a:fld id="{2B6A3CC3-24CE-4871-AC05-73ACB9B86C62}" type="slidenum">
              <a:rPr/>
              <a:pPr>
                <a:defRPr/>
              </a:pPr>
              <a:t>‹Nº›</a:t>
            </a:fld>
            <a:endParaRPr/>
          </a:p>
        </p:txBody>
      </p:sp>
    </p:spTree>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lang="en-US"/>
            </a:lvl1pPr>
          </a:lstStyle>
          <a:p>
            <a:pPr lvl="0"/>
            <a:r>
              <a:rPr lang="es-ES" smtClean="0"/>
              <a:t>Haga clic para modificar el estilo de título del patrón</a:t>
            </a:r>
            <a:endParaRPr lang="es-ES"/>
          </a:p>
        </p:txBody>
      </p:sp>
      <p:sp>
        <p:nvSpPr>
          <p:cNvPr id="3" name="Text Placeholder 2"/>
          <p:cNvSpPr txBox="1">
            <a:spLocks noGrp="1"/>
          </p:cNvSpPr>
          <p:nvPr>
            <p:ph type="body" idx="1"/>
          </p:nvPr>
        </p:nvSpPr>
        <p:spPr>
          <a:xfrm>
            <a:off x="457200" y="1535113"/>
            <a:ext cx="4040184" cy="639759"/>
          </a:xfrm>
        </p:spPr>
        <p:txBody>
          <a:bodyPr anchor="b"/>
          <a:lstStyle>
            <a:lvl1pPr marL="0" indent="0">
              <a:spcBef>
                <a:spcPts val="600"/>
              </a:spcBef>
              <a:buNone/>
              <a:defRPr lang="en-US" sz="2400" b="1"/>
            </a:lvl1pPr>
          </a:lstStyle>
          <a:p>
            <a:pPr lvl="0"/>
            <a:r>
              <a:rPr lang="es-ES" smtClean="0"/>
              <a:t>Haga clic para modificar el estilo de texto del patrón</a:t>
            </a:r>
          </a:p>
        </p:txBody>
      </p:sp>
      <p:sp>
        <p:nvSpPr>
          <p:cNvPr id="4" name="Content Placeholder 3"/>
          <p:cNvSpPr txBox="1">
            <a:spLocks noGrp="1"/>
          </p:cNvSpPr>
          <p:nvPr>
            <p:ph idx="2"/>
          </p:nvPr>
        </p:nvSpPr>
        <p:spPr>
          <a:xfrm>
            <a:off x="457200" y="2174872"/>
            <a:ext cx="4040184" cy="3951286"/>
          </a:xfrm>
        </p:spPr>
        <p:txBody>
          <a:bodyPr/>
          <a:lstStyle>
            <a:lvl1pPr>
              <a:spcBef>
                <a:spcPts val="600"/>
              </a:spcBef>
              <a:defRPr lang="en-US" sz="2400"/>
            </a:lvl1pPr>
            <a:lvl2pPr>
              <a:spcBef>
                <a:spcPts val="500"/>
              </a:spcBef>
              <a:defRPr lang="en-US" sz="2000"/>
            </a:lvl2pPr>
            <a:lvl3pPr>
              <a:spcBef>
                <a:spcPts val="400"/>
              </a:spcBef>
              <a:defRPr lang="en-US" sz="1800"/>
            </a:lvl3pPr>
            <a:lvl4pPr>
              <a:spcBef>
                <a:spcPts val="400"/>
              </a:spcBef>
              <a:defRPr lang="en-US" sz="1600"/>
            </a:lvl4pPr>
            <a:lvl5pPr>
              <a:spcBef>
                <a:spcPts val="400"/>
              </a:spcBef>
              <a:defRPr lang="en-US" sz="1600"/>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Text Placeholder 4"/>
          <p:cNvSpPr txBox="1">
            <a:spLocks noGrp="1"/>
          </p:cNvSpPr>
          <p:nvPr>
            <p:ph type="body" idx="3"/>
          </p:nvPr>
        </p:nvSpPr>
        <p:spPr>
          <a:xfrm>
            <a:off x="4645023" y="1535113"/>
            <a:ext cx="4041776" cy="639759"/>
          </a:xfrm>
        </p:spPr>
        <p:txBody>
          <a:bodyPr anchor="b"/>
          <a:lstStyle>
            <a:lvl1pPr marL="0" indent="0">
              <a:spcBef>
                <a:spcPts val="600"/>
              </a:spcBef>
              <a:buNone/>
              <a:defRPr lang="en-US" sz="2400" b="1"/>
            </a:lvl1pPr>
          </a:lstStyle>
          <a:p>
            <a:pPr lvl="0"/>
            <a:r>
              <a:rPr lang="es-ES" smtClean="0"/>
              <a:t>Haga clic para modificar el estilo de texto del patrón</a:t>
            </a:r>
          </a:p>
        </p:txBody>
      </p:sp>
      <p:sp>
        <p:nvSpPr>
          <p:cNvPr id="6" name="Content Placeholder 5"/>
          <p:cNvSpPr txBox="1">
            <a:spLocks noGrp="1"/>
          </p:cNvSpPr>
          <p:nvPr>
            <p:ph idx="4"/>
          </p:nvPr>
        </p:nvSpPr>
        <p:spPr>
          <a:xfrm>
            <a:off x="4645023" y="2174872"/>
            <a:ext cx="4041776" cy="3951286"/>
          </a:xfrm>
        </p:spPr>
        <p:txBody>
          <a:bodyPr/>
          <a:lstStyle>
            <a:lvl1pPr>
              <a:spcBef>
                <a:spcPts val="600"/>
              </a:spcBef>
              <a:defRPr lang="en-US" sz="2400"/>
            </a:lvl1pPr>
            <a:lvl2pPr>
              <a:spcBef>
                <a:spcPts val="500"/>
              </a:spcBef>
              <a:defRPr lang="en-US" sz="2000"/>
            </a:lvl2pPr>
            <a:lvl3pPr>
              <a:spcBef>
                <a:spcPts val="400"/>
              </a:spcBef>
              <a:defRPr lang="en-US" sz="1800"/>
            </a:lvl3pPr>
            <a:lvl4pPr>
              <a:spcBef>
                <a:spcPts val="400"/>
              </a:spcBef>
              <a:defRPr lang="en-US" sz="1600"/>
            </a:lvl4pPr>
            <a:lvl5pPr>
              <a:spcBef>
                <a:spcPts val="400"/>
              </a:spcBef>
              <a:defRPr lang="en-US" sz="1600"/>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Rectangle 4"/>
          <p:cNvSpPr txBox="1">
            <a:spLocks noGrp="1"/>
          </p:cNvSpPr>
          <p:nvPr>
            <p:ph type="dt" sz="half" idx="10"/>
          </p:nvPr>
        </p:nvSpPr>
        <p:spPr>
          <a:ln/>
        </p:spPr>
        <p:txBody>
          <a:bodyPr/>
          <a:lstStyle>
            <a:lvl1pPr>
              <a:defRPr/>
            </a:lvl1pPr>
          </a:lstStyle>
          <a:p>
            <a:pPr>
              <a:defRPr/>
            </a:pPr>
            <a:r>
              <a:rPr lang="es-GT" smtClean="0"/>
              <a:t>04 03 2014</a:t>
            </a:r>
            <a:endParaRPr/>
          </a:p>
        </p:txBody>
      </p:sp>
      <p:sp>
        <p:nvSpPr>
          <p:cNvPr id="8" name="Rectangle 5"/>
          <p:cNvSpPr txBox="1">
            <a:spLocks noGrp="1"/>
          </p:cNvSpPr>
          <p:nvPr>
            <p:ph type="ftr" sz="quarter" idx="11"/>
          </p:nvPr>
        </p:nvSpPr>
        <p:spPr>
          <a:ln/>
        </p:spPr>
        <p:txBody>
          <a:bodyPr/>
          <a:lstStyle>
            <a:lvl1pPr>
              <a:defRPr/>
            </a:lvl1pPr>
          </a:lstStyle>
          <a:p>
            <a:pPr>
              <a:defRPr/>
            </a:pPr>
            <a:r>
              <a:rPr lang="es-GT" smtClean="0"/>
              <a:t>P4P Guatemala</a:t>
            </a:r>
            <a:endParaRPr/>
          </a:p>
        </p:txBody>
      </p:sp>
      <p:sp>
        <p:nvSpPr>
          <p:cNvPr id="9" name="Rectangle 6"/>
          <p:cNvSpPr txBox="1">
            <a:spLocks noGrp="1"/>
          </p:cNvSpPr>
          <p:nvPr>
            <p:ph type="sldNum" sz="quarter" idx="12"/>
          </p:nvPr>
        </p:nvSpPr>
        <p:spPr>
          <a:ln/>
        </p:spPr>
        <p:txBody>
          <a:bodyPr/>
          <a:lstStyle>
            <a:lvl1pPr>
              <a:defRPr/>
            </a:lvl1pPr>
          </a:lstStyle>
          <a:p>
            <a:pPr>
              <a:defRPr/>
            </a:pPr>
            <a:fld id="{0BF70D5F-4250-4C5B-A2BC-74B7926A79E3}" type="slidenum">
              <a:rPr/>
              <a:pPr>
                <a:defRPr/>
              </a:pPr>
              <a:t>‹Nº›</a:t>
            </a:fld>
            <a:endParaRPr/>
          </a:p>
        </p:txBody>
      </p:sp>
    </p:spTree>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lang="en-US"/>
            </a:lvl1pPr>
          </a:lstStyle>
          <a:p>
            <a:pPr lvl="0"/>
            <a:r>
              <a:rPr lang="es-ES" smtClean="0"/>
              <a:t>Haga clic para modificar el estilo de título del patrón</a:t>
            </a:r>
            <a:endParaRPr lang="es-ES"/>
          </a:p>
        </p:txBody>
      </p:sp>
      <p:sp>
        <p:nvSpPr>
          <p:cNvPr id="3" name="Rectangle 4"/>
          <p:cNvSpPr txBox="1">
            <a:spLocks noGrp="1"/>
          </p:cNvSpPr>
          <p:nvPr>
            <p:ph type="dt" sz="half" idx="10"/>
          </p:nvPr>
        </p:nvSpPr>
        <p:spPr>
          <a:ln/>
        </p:spPr>
        <p:txBody>
          <a:bodyPr/>
          <a:lstStyle>
            <a:lvl1pPr>
              <a:defRPr/>
            </a:lvl1pPr>
          </a:lstStyle>
          <a:p>
            <a:pPr>
              <a:defRPr/>
            </a:pPr>
            <a:r>
              <a:rPr lang="es-GT" smtClean="0"/>
              <a:t>04 03 2014</a:t>
            </a:r>
            <a:endParaRPr/>
          </a:p>
        </p:txBody>
      </p:sp>
      <p:sp>
        <p:nvSpPr>
          <p:cNvPr id="4" name="Rectangle 5"/>
          <p:cNvSpPr txBox="1">
            <a:spLocks noGrp="1"/>
          </p:cNvSpPr>
          <p:nvPr>
            <p:ph type="ftr" sz="quarter" idx="11"/>
          </p:nvPr>
        </p:nvSpPr>
        <p:spPr>
          <a:ln/>
        </p:spPr>
        <p:txBody>
          <a:bodyPr/>
          <a:lstStyle>
            <a:lvl1pPr>
              <a:defRPr/>
            </a:lvl1pPr>
          </a:lstStyle>
          <a:p>
            <a:pPr>
              <a:defRPr/>
            </a:pPr>
            <a:r>
              <a:rPr lang="es-GT" smtClean="0"/>
              <a:t>P4P Guatemala</a:t>
            </a:r>
            <a:endParaRPr/>
          </a:p>
        </p:txBody>
      </p:sp>
      <p:sp>
        <p:nvSpPr>
          <p:cNvPr id="5" name="Rectangle 6"/>
          <p:cNvSpPr txBox="1">
            <a:spLocks noGrp="1"/>
          </p:cNvSpPr>
          <p:nvPr>
            <p:ph type="sldNum" sz="quarter" idx="12"/>
          </p:nvPr>
        </p:nvSpPr>
        <p:spPr>
          <a:ln/>
        </p:spPr>
        <p:txBody>
          <a:bodyPr/>
          <a:lstStyle>
            <a:lvl1pPr>
              <a:defRPr/>
            </a:lvl1pPr>
          </a:lstStyle>
          <a:p>
            <a:pPr>
              <a:defRPr/>
            </a:pPr>
            <a:fld id="{954F820B-C138-407C-B19F-0B3F1B8AF731}" type="slidenum">
              <a:rPr/>
              <a:pPr>
                <a:defRPr/>
              </a:pPr>
              <a:t>‹Nº›</a:t>
            </a:fld>
            <a:endParaRPr/>
          </a:p>
        </p:txBody>
      </p:sp>
    </p:spTree>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4"/>
          <p:cNvSpPr txBox="1">
            <a:spLocks noGrp="1"/>
          </p:cNvSpPr>
          <p:nvPr>
            <p:ph type="dt" sz="half" idx="10"/>
          </p:nvPr>
        </p:nvSpPr>
        <p:spPr>
          <a:ln/>
        </p:spPr>
        <p:txBody>
          <a:bodyPr/>
          <a:lstStyle>
            <a:lvl1pPr>
              <a:defRPr/>
            </a:lvl1pPr>
          </a:lstStyle>
          <a:p>
            <a:pPr>
              <a:defRPr/>
            </a:pPr>
            <a:r>
              <a:rPr lang="es-GT" smtClean="0"/>
              <a:t>04 03 2014</a:t>
            </a:r>
            <a:endParaRPr/>
          </a:p>
        </p:txBody>
      </p:sp>
      <p:sp>
        <p:nvSpPr>
          <p:cNvPr id="3" name="Rectangle 5"/>
          <p:cNvSpPr txBox="1">
            <a:spLocks noGrp="1"/>
          </p:cNvSpPr>
          <p:nvPr>
            <p:ph type="ftr" sz="quarter" idx="11"/>
          </p:nvPr>
        </p:nvSpPr>
        <p:spPr>
          <a:ln/>
        </p:spPr>
        <p:txBody>
          <a:bodyPr/>
          <a:lstStyle>
            <a:lvl1pPr>
              <a:defRPr/>
            </a:lvl1pPr>
          </a:lstStyle>
          <a:p>
            <a:pPr>
              <a:defRPr/>
            </a:pPr>
            <a:r>
              <a:rPr lang="es-GT" smtClean="0"/>
              <a:t>P4P Guatemala</a:t>
            </a:r>
            <a:endParaRPr/>
          </a:p>
        </p:txBody>
      </p:sp>
      <p:sp>
        <p:nvSpPr>
          <p:cNvPr id="4" name="Rectangle 6"/>
          <p:cNvSpPr txBox="1">
            <a:spLocks noGrp="1"/>
          </p:cNvSpPr>
          <p:nvPr>
            <p:ph type="sldNum" sz="quarter" idx="12"/>
          </p:nvPr>
        </p:nvSpPr>
        <p:spPr>
          <a:ln/>
        </p:spPr>
        <p:txBody>
          <a:bodyPr/>
          <a:lstStyle>
            <a:lvl1pPr>
              <a:defRPr/>
            </a:lvl1pPr>
          </a:lstStyle>
          <a:p>
            <a:pPr>
              <a:defRPr/>
            </a:pPr>
            <a:fld id="{EF7F4635-E13C-46B2-94E1-E6A0CFC20848}" type="slidenum">
              <a:rPr/>
              <a:pPr>
                <a:defRPr/>
              </a:pPr>
              <a:t>‹Nº›</a:t>
            </a:fld>
            <a:endParaRPr/>
          </a:p>
        </p:txBody>
      </p:sp>
    </p:spTree>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txBox="1">
            <a:spLocks noGrp="1"/>
          </p:cNvSpPr>
          <p:nvPr>
            <p:ph type="title"/>
          </p:nvPr>
        </p:nvSpPr>
        <p:spPr>
          <a:xfrm>
            <a:off x="457200" y="273048"/>
            <a:ext cx="3008311" cy="1162046"/>
          </a:xfrm>
        </p:spPr>
        <p:txBody>
          <a:bodyPr anchor="b" anchorCtr="0"/>
          <a:lstStyle>
            <a:lvl1pPr algn="l">
              <a:defRPr lang="en-US" sz="2000" b="1"/>
            </a:lvl1pPr>
          </a:lstStyle>
          <a:p>
            <a:pPr lvl="0"/>
            <a:r>
              <a:rPr lang="es-ES" smtClean="0"/>
              <a:t>Haga clic para modificar el estilo de título del patrón</a:t>
            </a:r>
            <a:endParaRPr lang="es-ES"/>
          </a:p>
        </p:txBody>
      </p:sp>
      <p:sp>
        <p:nvSpPr>
          <p:cNvPr id="3" name="Content Placeholder 2"/>
          <p:cNvSpPr txBox="1">
            <a:spLocks noGrp="1"/>
          </p:cNvSpPr>
          <p:nvPr>
            <p:ph idx="1"/>
          </p:nvPr>
        </p:nvSpPr>
        <p:spPr>
          <a:xfrm>
            <a:off x="3575047" y="273048"/>
            <a:ext cx="5111752" cy="5853110"/>
          </a:xfrm>
        </p:spPr>
        <p:txBody>
          <a:bodyPr/>
          <a:lstStyle>
            <a:lvl1pPr>
              <a:defRPr lang="en-US"/>
            </a:lvl1pPr>
            <a:lvl2pPr>
              <a:defRPr lang="en-US"/>
            </a:lvl2pPr>
            <a:lvl3pPr>
              <a:defRPr lang="en-US"/>
            </a:lvl3pPr>
            <a:lvl4pPr>
              <a:defRPr lang="en-US"/>
            </a:lvl4pPr>
            <a:lvl5pPr>
              <a:defRPr lang="en-US"/>
            </a:lvl5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Text Placeholder 3"/>
          <p:cNvSpPr txBox="1">
            <a:spLocks noGrp="1"/>
          </p:cNvSpPr>
          <p:nvPr>
            <p:ph type="body" idx="2"/>
          </p:nvPr>
        </p:nvSpPr>
        <p:spPr>
          <a:xfrm>
            <a:off x="457200" y="1435095"/>
            <a:ext cx="3008311" cy="4691064"/>
          </a:xfrm>
        </p:spPr>
        <p:txBody>
          <a:bodyPr/>
          <a:lstStyle>
            <a:lvl1pPr marL="0" indent="0">
              <a:spcBef>
                <a:spcPts val="300"/>
              </a:spcBef>
              <a:buNone/>
              <a:defRPr lang="en-US" sz="1400"/>
            </a:lvl1pPr>
          </a:lstStyle>
          <a:p>
            <a:pPr lvl="0"/>
            <a:r>
              <a:rPr lang="es-ES" smtClean="0"/>
              <a:t>Haga clic para modificar el estilo de texto del patrón</a:t>
            </a:r>
          </a:p>
        </p:txBody>
      </p:sp>
      <p:sp>
        <p:nvSpPr>
          <p:cNvPr id="5" name="Rectangle 4"/>
          <p:cNvSpPr txBox="1">
            <a:spLocks noGrp="1"/>
          </p:cNvSpPr>
          <p:nvPr>
            <p:ph type="dt" sz="half" idx="10"/>
          </p:nvPr>
        </p:nvSpPr>
        <p:spPr>
          <a:ln/>
        </p:spPr>
        <p:txBody>
          <a:bodyPr/>
          <a:lstStyle>
            <a:lvl1pPr>
              <a:defRPr/>
            </a:lvl1pPr>
          </a:lstStyle>
          <a:p>
            <a:pPr>
              <a:defRPr/>
            </a:pPr>
            <a:r>
              <a:rPr lang="es-GT" smtClean="0"/>
              <a:t>04 03 2014</a:t>
            </a:r>
            <a:endParaRPr/>
          </a:p>
        </p:txBody>
      </p:sp>
      <p:sp>
        <p:nvSpPr>
          <p:cNvPr id="6" name="Rectangle 5"/>
          <p:cNvSpPr txBox="1">
            <a:spLocks noGrp="1"/>
          </p:cNvSpPr>
          <p:nvPr>
            <p:ph type="ftr" sz="quarter" idx="11"/>
          </p:nvPr>
        </p:nvSpPr>
        <p:spPr>
          <a:ln/>
        </p:spPr>
        <p:txBody>
          <a:bodyPr/>
          <a:lstStyle>
            <a:lvl1pPr>
              <a:defRPr/>
            </a:lvl1pPr>
          </a:lstStyle>
          <a:p>
            <a:pPr>
              <a:defRPr/>
            </a:pPr>
            <a:r>
              <a:rPr lang="es-GT" smtClean="0"/>
              <a:t>P4P Guatemala</a:t>
            </a:r>
            <a:endParaRPr/>
          </a:p>
        </p:txBody>
      </p:sp>
      <p:sp>
        <p:nvSpPr>
          <p:cNvPr id="7" name="Rectangle 6"/>
          <p:cNvSpPr txBox="1">
            <a:spLocks noGrp="1"/>
          </p:cNvSpPr>
          <p:nvPr>
            <p:ph type="sldNum" sz="quarter" idx="12"/>
          </p:nvPr>
        </p:nvSpPr>
        <p:spPr>
          <a:ln/>
        </p:spPr>
        <p:txBody>
          <a:bodyPr/>
          <a:lstStyle>
            <a:lvl1pPr>
              <a:defRPr/>
            </a:lvl1pPr>
          </a:lstStyle>
          <a:p>
            <a:pPr>
              <a:defRPr/>
            </a:pPr>
            <a:fld id="{B49EF08E-E81F-4182-8D81-75AE5C382FE7}" type="slidenum">
              <a:rPr/>
              <a:pPr>
                <a:defRPr/>
              </a:pPr>
              <a:t>‹Nº›</a:t>
            </a:fld>
            <a:endParaRPr/>
          </a:p>
        </p:txBody>
      </p:sp>
    </p:spTree>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txBox="1">
            <a:spLocks noGrp="1"/>
          </p:cNvSpPr>
          <p:nvPr>
            <p:ph type="title"/>
          </p:nvPr>
        </p:nvSpPr>
        <p:spPr>
          <a:xfrm>
            <a:off x="1792288" y="4800600"/>
            <a:ext cx="5486400" cy="566735"/>
          </a:xfrm>
        </p:spPr>
        <p:txBody>
          <a:bodyPr anchor="b" anchorCtr="0"/>
          <a:lstStyle>
            <a:lvl1pPr algn="l">
              <a:defRPr lang="en-US" sz="2000" b="1"/>
            </a:lvl1pPr>
          </a:lstStyle>
          <a:p>
            <a:pPr lvl="0"/>
            <a:r>
              <a:rPr lang="es-ES" smtClean="0"/>
              <a:t>Haga clic para modificar el estilo de título del patrón</a:t>
            </a:r>
            <a:endParaRPr lang="es-ES"/>
          </a:p>
        </p:txBody>
      </p:sp>
      <p:sp>
        <p:nvSpPr>
          <p:cNvPr id="3" name="Picture Placeholder 2"/>
          <p:cNvSpPr txBox="1">
            <a:spLocks noGrp="1"/>
          </p:cNvSpPr>
          <p:nvPr>
            <p:ph type="pic" idx="1"/>
          </p:nvPr>
        </p:nvSpPr>
        <p:spPr>
          <a:xfrm>
            <a:off x="1792288" y="612776"/>
            <a:ext cx="5486400" cy="4114800"/>
          </a:xfrm>
        </p:spPr>
        <p:txBody>
          <a:bodyPr/>
          <a:lstStyle>
            <a:lvl1pPr marL="0" indent="0">
              <a:buNone/>
              <a:defRPr/>
            </a:lvl1pPr>
          </a:lstStyle>
          <a:p>
            <a:pPr lvl="0"/>
            <a:r>
              <a:rPr lang="es-ES" noProof="0" smtClean="0"/>
              <a:t>Haga clic en el icono para agregar una imagen</a:t>
            </a:r>
          </a:p>
        </p:txBody>
      </p:sp>
      <p:sp>
        <p:nvSpPr>
          <p:cNvPr id="4" name="Text Placeholder 3"/>
          <p:cNvSpPr txBox="1">
            <a:spLocks noGrp="1"/>
          </p:cNvSpPr>
          <p:nvPr>
            <p:ph type="body" idx="2"/>
          </p:nvPr>
        </p:nvSpPr>
        <p:spPr>
          <a:xfrm>
            <a:off x="1792288" y="5367335"/>
            <a:ext cx="5486400" cy="804864"/>
          </a:xfrm>
        </p:spPr>
        <p:txBody>
          <a:bodyPr/>
          <a:lstStyle>
            <a:lvl1pPr marL="0" indent="0">
              <a:spcBef>
                <a:spcPts val="300"/>
              </a:spcBef>
              <a:buNone/>
              <a:defRPr lang="en-US" sz="1400"/>
            </a:lvl1pPr>
          </a:lstStyle>
          <a:p>
            <a:pPr lvl="0"/>
            <a:r>
              <a:rPr lang="es-ES" smtClean="0"/>
              <a:t>Haga clic para modificar el estilo de texto del patrón</a:t>
            </a:r>
          </a:p>
        </p:txBody>
      </p:sp>
      <p:sp>
        <p:nvSpPr>
          <p:cNvPr id="5" name="Rectangle 4"/>
          <p:cNvSpPr txBox="1">
            <a:spLocks noGrp="1"/>
          </p:cNvSpPr>
          <p:nvPr>
            <p:ph type="dt" sz="half" idx="10"/>
          </p:nvPr>
        </p:nvSpPr>
        <p:spPr>
          <a:ln/>
        </p:spPr>
        <p:txBody>
          <a:bodyPr/>
          <a:lstStyle>
            <a:lvl1pPr>
              <a:defRPr/>
            </a:lvl1pPr>
          </a:lstStyle>
          <a:p>
            <a:pPr>
              <a:defRPr/>
            </a:pPr>
            <a:r>
              <a:rPr lang="es-GT" smtClean="0"/>
              <a:t>04 03 2014</a:t>
            </a:r>
            <a:endParaRPr/>
          </a:p>
        </p:txBody>
      </p:sp>
      <p:sp>
        <p:nvSpPr>
          <p:cNvPr id="6" name="Rectangle 5"/>
          <p:cNvSpPr txBox="1">
            <a:spLocks noGrp="1"/>
          </p:cNvSpPr>
          <p:nvPr>
            <p:ph type="ftr" sz="quarter" idx="11"/>
          </p:nvPr>
        </p:nvSpPr>
        <p:spPr>
          <a:ln/>
        </p:spPr>
        <p:txBody>
          <a:bodyPr/>
          <a:lstStyle>
            <a:lvl1pPr>
              <a:defRPr/>
            </a:lvl1pPr>
          </a:lstStyle>
          <a:p>
            <a:pPr>
              <a:defRPr/>
            </a:pPr>
            <a:r>
              <a:rPr lang="es-GT" smtClean="0"/>
              <a:t>P4P Guatemala</a:t>
            </a:r>
            <a:endParaRPr/>
          </a:p>
        </p:txBody>
      </p:sp>
      <p:sp>
        <p:nvSpPr>
          <p:cNvPr id="7" name="Rectangle 6"/>
          <p:cNvSpPr txBox="1">
            <a:spLocks noGrp="1"/>
          </p:cNvSpPr>
          <p:nvPr>
            <p:ph type="sldNum" sz="quarter" idx="12"/>
          </p:nvPr>
        </p:nvSpPr>
        <p:spPr>
          <a:ln/>
        </p:spPr>
        <p:txBody>
          <a:bodyPr/>
          <a:lstStyle>
            <a:lvl1pPr>
              <a:defRPr/>
            </a:lvl1pPr>
          </a:lstStyle>
          <a:p>
            <a:pPr>
              <a:defRPr/>
            </a:pPr>
            <a:fld id="{9A880B83-3DBA-431B-93D7-71FCEDF1B6D8}" type="slidenum">
              <a:rPr/>
              <a:pPr>
                <a:defRPr/>
              </a:pPr>
              <a:t>‹Nº›</a:t>
            </a:fld>
            <a:endParaRPr/>
          </a:p>
        </p:txBody>
      </p:sp>
    </p:spTree>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1026" name="Rectangle 2"/>
          <p:cNvSpPr txBox="1">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1" compatLnSpc="1">
            <a:prstTxWarp prst="textNoShape">
              <a:avLst/>
            </a:prstTxWarp>
          </a:bodyPr>
          <a:lstStyle/>
          <a:p>
            <a:pPr lvl="0"/>
            <a:r>
              <a:rPr lang="es-ES" smtClean="0"/>
              <a:t>Haga clic para cambiar el estilo de título	</a:t>
            </a:r>
          </a:p>
        </p:txBody>
      </p:sp>
      <p:sp>
        <p:nvSpPr>
          <p:cNvPr id="1027" name="Rectangle 3"/>
          <p:cNvSpPr txBox="1">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p>
        </p:txBody>
      </p:sp>
      <p:sp>
        <p:nvSpPr>
          <p:cNvPr id="4" name="Rectangle 4"/>
          <p:cNvSpPr txBox="1">
            <a:spLocks noGrp="1"/>
          </p:cNvSpPr>
          <p:nvPr>
            <p:ph type="dt" sz="half" idx="2"/>
          </p:nvPr>
        </p:nvSpPr>
        <p:spPr>
          <a:xfrm>
            <a:off x="457200" y="6245225"/>
            <a:ext cx="2133600" cy="476250"/>
          </a:xfrm>
          <a:prstGeom prst="rect">
            <a:avLst/>
          </a:prstGeom>
          <a:noFill/>
          <a:ln>
            <a:noFill/>
          </a:ln>
        </p:spPr>
        <p:txBody>
          <a:bodyPr vert="horz" wrap="square" lIns="91440" tIns="45720" rIns="91440" bIns="45720" anchor="t" anchorCtr="0" compatLnSpc="1"/>
          <a:lstStyle>
            <a:lvl1pPr marL="0" marR="0" lvl="0" indent="0" algn="l" defTabSz="914400" rtl="0" fontAlgn="auto" hangingPunct="1">
              <a:lnSpc>
                <a:spcPct val="100000"/>
              </a:lnSpc>
              <a:spcBef>
                <a:spcPts val="0"/>
              </a:spcBef>
              <a:spcAft>
                <a:spcPts val="0"/>
              </a:spcAft>
              <a:buNone/>
              <a:tabLst/>
              <a:defRPr lang="es-ES" sz="1400" b="0" i="0" u="none" strike="noStrike" kern="1200" cap="none" spc="0" baseline="0">
                <a:solidFill>
                  <a:srgbClr val="000000"/>
                </a:solidFill>
                <a:uFillTx/>
                <a:latin typeface="Arial"/>
              </a:defRPr>
            </a:lvl1pPr>
          </a:lstStyle>
          <a:p>
            <a:pPr>
              <a:defRPr/>
            </a:pPr>
            <a:r>
              <a:rPr lang="es-GT" smtClean="0"/>
              <a:t>04 03 2014</a:t>
            </a:r>
            <a:endParaRPr/>
          </a:p>
        </p:txBody>
      </p:sp>
      <p:sp>
        <p:nvSpPr>
          <p:cNvPr id="5" name="Rectangle 5"/>
          <p:cNvSpPr txBox="1">
            <a:spLocks noGrp="1"/>
          </p:cNvSpPr>
          <p:nvPr>
            <p:ph type="ftr" sz="quarter" idx="3"/>
          </p:nvPr>
        </p:nvSpPr>
        <p:spPr>
          <a:xfrm>
            <a:off x="3124200" y="6245225"/>
            <a:ext cx="2895600" cy="476250"/>
          </a:xfrm>
          <a:prstGeom prst="rect">
            <a:avLst/>
          </a:prstGeom>
          <a:noFill/>
          <a:ln>
            <a:noFill/>
          </a:ln>
        </p:spPr>
        <p:txBody>
          <a:bodyPr vert="horz" wrap="square" lIns="91440" tIns="45720" rIns="91440" bIns="45720" anchor="t" anchorCtr="1" compatLnSpc="1"/>
          <a:lstStyle>
            <a:lvl1pPr marL="0" marR="0" lvl="0" indent="0" algn="ctr" defTabSz="914400" rtl="0" fontAlgn="auto" hangingPunct="1">
              <a:lnSpc>
                <a:spcPct val="100000"/>
              </a:lnSpc>
              <a:spcBef>
                <a:spcPts val="0"/>
              </a:spcBef>
              <a:spcAft>
                <a:spcPts val="0"/>
              </a:spcAft>
              <a:buNone/>
              <a:tabLst/>
              <a:defRPr lang="es-ES" sz="1400" b="0" i="0" u="none" strike="noStrike" kern="1200" cap="none" spc="0" baseline="0">
                <a:solidFill>
                  <a:srgbClr val="000000"/>
                </a:solidFill>
                <a:uFillTx/>
                <a:latin typeface="Arial"/>
              </a:defRPr>
            </a:lvl1pPr>
          </a:lstStyle>
          <a:p>
            <a:pPr>
              <a:defRPr/>
            </a:pPr>
            <a:r>
              <a:rPr lang="es-GT" smtClean="0"/>
              <a:t>P4P Guatemala</a:t>
            </a:r>
            <a:endParaRPr/>
          </a:p>
        </p:txBody>
      </p:sp>
      <p:sp>
        <p:nvSpPr>
          <p:cNvPr id="6" name="Rectangle 6"/>
          <p:cNvSpPr txBox="1">
            <a:spLocks noGrp="1"/>
          </p:cNvSpPr>
          <p:nvPr>
            <p:ph type="sldNum" sz="quarter" idx="4"/>
          </p:nvPr>
        </p:nvSpPr>
        <p:spPr>
          <a:xfrm>
            <a:off x="6553200" y="6245225"/>
            <a:ext cx="2133600" cy="476250"/>
          </a:xfrm>
          <a:prstGeom prst="rect">
            <a:avLst/>
          </a:prstGeom>
          <a:noFill/>
          <a:ln>
            <a:noFill/>
          </a:ln>
        </p:spPr>
        <p:txBody>
          <a:bodyPr vert="horz" wrap="square" lIns="91440" tIns="45720" rIns="91440" bIns="45720" anchor="t" anchorCtr="0" compatLnSpc="1"/>
          <a:lstStyle>
            <a:lvl1pPr marL="0" marR="0" lvl="0" indent="0" algn="r" defTabSz="914400" rtl="0" fontAlgn="auto" hangingPunct="1">
              <a:lnSpc>
                <a:spcPct val="100000"/>
              </a:lnSpc>
              <a:spcBef>
                <a:spcPts val="0"/>
              </a:spcBef>
              <a:spcAft>
                <a:spcPts val="0"/>
              </a:spcAft>
              <a:buNone/>
              <a:tabLst/>
              <a:defRPr lang="es-ES" sz="1400" b="0" i="0" u="none" strike="noStrike" kern="1200" cap="none" spc="0" baseline="0">
                <a:solidFill>
                  <a:srgbClr val="000000"/>
                </a:solidFill>
                <a:uFillTx/>
                <a:latin typeface="Arial"/>
              </a:defRPr>
            </a:lvl1pPr>
          </a:lstStyle>
          <a:p>
            <a:pPr>
              <a:defRPr/>
            </a:pPr>
            <a:fld id="{1A89B450-9CBB-4020-B656-3F64AF678671}" type="slidenum">
              <a:rPr/>
              <a:pPr>
                <a:defRPr/>
              </a:pPr>
              <a:t>‹Nº›</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slow"/>
  <p:hf hdr="0"/>
  <p:txStyles>
    <p:titleStyle>
      <a:lvl1pPr algn="ctr" rtl="0" eaLnBrk="1" fontAlgn="base" hangingPunct="1">
        <a:spcBef>
          <a:spcPct val="0"/>
        </a:spcBef>
        <a:spcAft>
          <a:spcPct val="0"/>
        </a:spcAft>
        <a:defRPr lang="es-ES" sz="4400">
          <a:solidFill>
            <a:srgbClr val="000000"/>
          </a:solidFill>
          <a:latin typeface="Arial"/>
        </a:defRPr>
      </a:lvl1pPr>
      <a:lvl2pPr algn="ctr" rtl="0" eaLnBrk="1" fontAlgn="base" hangingPunct="1">
        <a:spcBef>
          <a:spcPct val="0"/>
        </a:spcBef>
        <a:spcAft>
          <a:spcPct val="0"/>
        </a:spcAft>
        <a:defRPr sz="4400">
          <a:solidFill>
            <a:srgbClr val="000000"/>
          </a:solidFill>
          <a:latin typeface="Arial" charset="0"/>
        </a:defRPr>
      </a:lvl2pPr>
      <a:lvl3pPr algn="ctr" rtl="0" eaLnBrk="1" fontAlgn="base" hangingPunct="1">
        <a:spcBef>
          <a:spcPct val="0"/>
        </a:spcBef>
        <a:spcAft>
          <a:spcPct val="0"/>
        </a:spcAft>
        <a:defRPr sz="4400">
          <a:solidFill>
            <a:srgbClr val="000000"/>
          </a:solidFill>
          <a:latin typeface="Arial" charset="0"/>
        </a:defRPr>
      </a:lvl3pPr>
      <a:lvl4pPr algn="ctr" rtl="0" eaLnBrk="1" fontAlgn="base" hangingPunct="1">
        <a:spcBef>
          <a:spcPct val="0"/>
        </a:spcBef>
        <a:spcAft>
          <a:spcPct val="0"/>
        </a:spcAft>
        <a:defRPr sz="4400">
          <a:solidFill>
            <a:srgbClr val="000000"/>
          </a:solidFill>
          <a:latin typeface="Arial" charset="0"/>
        </a:defRPr>
      </a:lvl4pPr>
      <a:lvl5pPr algn="ctr" rtl="0" eaLnBrk="1" fontAlgn="base" hangingPunct="1">
        <a:spcBef>
          <a:spcPct val="0"/>
        </a:spcBef>
        <a:spcAft>
          <a:spcPct val="0"/>
        </a:spcAft>
        <a:defRPr sz="4400">
          <a:solidFill>
            <a:srgbClr val="000000"/>
          </a:solidFill>
          <a:latin typeface="Arial" charset="0"/>
        </a:defRPr>
      </a:lvl5pPr>
      <a:lvl6pPr marL="457200" algn="ctr" rtl="0" eaLnBrk="1" fontAlgn="base" hangingPunct="1">
        <a:spcBef>
          <a:spcPct val="0"/>
        </a:spcBef>
        <a:spcAft>
          <a:spcPct val="0"/>
        </a:spcAft>
        <a:defRPr sz="4400">
          <a:solidFill>
            <a:srgbClr val="000000"/>
          </a:solidFill>
          <a:latin typeface="Arial" charset="0"/>
        </a:defRPr>
      </a:lvl6pPr>
      <a:lvl7pPr marL="914400" algn="ctr" rtl="0" eaLnBrk="1" fontAlgn="base" hangingPunct="1">
        <a:spcBef>
          <a:spcPct val="0"/>
        </a:spcBef>
        <a:spcAft>
          <a:spcPct val="0"/>
        </a:spcAft>
        <a:defRPr sz="4400">
          <a:solidFill>
            <a:srgbClr val="000000"/>
          </a:solidFill>
          <a:latin typeface="Arial" charset="0"/>
        </a:defRPr>
      </a:lvl7pPr>
      <a:lvl8pPr marL="1371600" algn="ctr" rtl="0" eaLnBrk="1" fontAlgn="base" hangingPunct="1">
        <a:spcBef>
          <a:spcPct val="0"/>
        </a:spcBef>
        <a:spcAft>
          <a:spcPct val="0"/>
        </a:spcAft>
        <a:defRPr sz="4400">
          <a:solidFill>
            <a:srgbClr val="000000"/>
          </a:solidFill>
          <a:latin typeface="Arial" charset="0"/>
        </a:defRPr>
      </a:lvl8pPr>
      <a:lvl9pPr marL="1828800" algn="ctr" rtl="0" eaLnBrk="1" fontAlgn="base" hangingPunct="1">
        <a:spcBef>
          <a:spcPct val="0"/>
        </a:spcBef>
        <a:spcAft>
          <a:spcPct val="0"/>
        </a:spcAft>
        <a:defRPr sz="4400">
          <a:solidFill>
            <a:srgbClr val="000000"/>
          </a:solidFill>
          <a:latin typeface="Arial" charset="0"/>
        </a:defRPr>
      </a:lvl9pPr>
    </p:titleStyle>
    <p:bodyStyle>
      <a:lvl1pPr marL="342900" indent="-342900" algn="l" rtl="0" eaLnBrk="1" fontAlgn="base" hangingPunct="1">
        <a:spcBef>
          <a:spcPts val="800"/>
        </a:spcBef>
        <a:spcAft>
          <a:spcPct val="0"/>
        </a:spcAft>
        <a:buSzPct val="100000"/>
        <a:buChar char="•"/>
        <a:defRPr lang="es-ES" sz="3200">
          <a:solidFill>
            <a:srgbClr val="000000"/>
          </a:solidFill>
          <a:latin typeface="Arial"/>
        </a:defRPr>
      </a:lvl1pPr>
      <a:lvl2pPr marL="742950" lvl="1" indent="-285750" algn="l" rtl="0" eaLnBrk="1" fontAlgn="base" hangingPunct="1">
        <a:spcBef>
          <a:spcPts val="700"/>
        </a:spcBef>
        <a:spcAft>
          <a:spcPct val="0"/>
        </a:spcAft>
        <a:buSzPct val="100000"/>
        <a:buChar char="–"/>
        <a:defRPr lang="es-ES" sz="2800">
          <a:solidFill>
            <a:srgbClr val="000000"/>
          </a:solidFill>
          <a:latin typeface="Arial"/>
        </a:defRPr>
      </a:lvl2pPr>
      <a:lvl3pPr marL="1143000" lvl="2" indent="-228600" algn="l" rtl="0" eaLnBrk="1" fontAlgn="base" hangingPunct="1">
        <a:spcBef>
          <a:spcPts val="600"/>
        </a:spcBef>
        <a:spcAft>
          <a:spcPct val="0"/>
        </a:spcAft>
        <a:buSzPct val="100000"/>
        <a:buChar char="•"/>
        <a:defRPr lang="es-ES" sz="2400">
          <a:solidFill>
            <a:srgbClr val="000000"/>
          </a:solidFill>
          <a:latin typeface="Arial"/>
        </a:defRPr>
      </a:lvl3pPr>
      <a:lvl4pPr marL="1600200" lvl="3" indent="-228600" algn="l" rtl="0" eaLnBrk="1" fontAlgn="base" hangingPunct="1">
        <a:spcBef>
          <a:spcPts val="500"/>
        </a:spcBef>
        <a:spcAft>
          <a:spcPct val="0"/>
        </a:spcAft>
        <a:buSzPct val="100000"/>
        <a:buChar char="–"/>
        <a:defRPr lang="es-ES" sz="2000">
          <a:solidFill>
            <a:srgbClr val="000000"/>
          </a:solidFill>
          <a:latin typeface="Arial"/>
        </a:defRPr>
      </a:lvl4pPr>
      <a:lvl5pPr marL="2057400" lvl="4" indent="-228600" algn="l" rtl="0" eaLnBrk="1" fontAlgn="base" hangingPunct="1">
        <a:spcBef>
          <a:spcPts val="500"/>
        </a:spcBef>
        <a:spcAft>
          <a:spcPct val="0"/>
        </a:spcAft>
        <a:buSzPct val="100000"/>
        <a:buChar char="»"/>
        <a:defRPr lang="es-ES" sz="2000">
          <a:solidFill>
            <a:srgbClr val="000000"/>
          </a:solidFill>
          <a:latin typeface="Arial"/>
        </a:defRPr>
      </a:lvl5pPr>
      <a:lvl6pPr marL="2514600" indent="-228600" algn="l" rtl="0" eaLnBrk="1" fontAlgn="base" hangingPunct="1">
        <a:spcBef>
          <a:spcPts val="500"/>
        </a:spcBef>
        <a:spcAft>
          <a:spcPct val="0"/>
        </a:spcAft>
        <a:buSzPct val="100000"/>
        <a:buChar char="»"/>
        <a:defRPr lang="es-ES" sz="2000">
          <a:solidFill>
            <a:srgbClr val="000000"/>
          </a:solidFill>
          <a:latin typeface="Arial"/>
        </a:defRPr>
      </a:lvl6pPr>
      <a:lvl7pPr marL="2971800" indent="-228600" algn="l" rtl="0" eaLnBrk="1" fontAlgn="base" hangingPunct="1">
        <a:spcBef>
          <a:spcPts val="500"/>
        </a:spcBef>
        <a:spcAft>
          <a:spcPct val="0"/>
        </a:spcAft>
        <a:buSzPct val="100000"/>
        <a:buChar char="»"/>
        <a:defRPr lang="es-ES" sz="2000">
          <a:solidFill>
            <a:srgbClr val="000000"/>
          </a:solidFill>
          <a:latin typeface="Arial"/>
        </a:defRPr>
      </a:lvl7pPr>
      <a:lvl8pPr marL="3429000" indent="-228600" algn="l" rtl="0" eaLnBrk="1" fontAlgn="base" hangingPunct="1">
        <a:spcBef>
          <a:spcPts val="500"/>
        </a:spcBef>
        <a:spcAft>
          <a:spcPct val="0"/>
        </a:spcAft>
        <a:buSzPct val="100000"/>
        <a:buChar char="»"/>
        <a:defRPr lang="es-ES" sz="2000">
          <a:solidFill>
            <a:srgbClr val="000000"/>
          </a:solidFill>
          <a:latin typeface="Arial"/>
        </a:defRPr>
      </a:lvl8pPr>
      <a:lvl9pPr marL="3886200" indent="-228600" algn="l" rtl="0" eaLnBrk="1" fontAlgn="base" hangingPunct="1">
        <a:spcBef>
          <a:spcPts val="500"/>
        </a:spcBef>
        <a:spcAft>
          <a:spcPct val="0"/>
        </a:spcAft>
        <a:buSzPct val="100000"/>
        <a:buChar char="»"/>
        <a:defRPr lang="es-ES" sz="2000">
          <a:solidFill>
            <a:srgbClr val="000000"/>
          </a:solidFill>
          <a:latin typeface="Arial"/>
        </a:defRPr>
      </a:lvl9pPr>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sp>
        <p:nvSpPr>
          <p:cNvPr id="15364" name="Title 1"/>
          <p:cNvSpPr txBox="1">
            <a:spLocks noGrp="1"/>
          </p:cNvSpPr>
          <p:nvPr>
            <p:ph type="ctrTitle"/>
          </p:nvPr>
        </p:nvSpPr>
        <p:spPr/>
        <p:txBody>
          <a:bodyPr/>
          <a:lstStyle/>
          <a:p>
            <a:pPr eaLnBrk="1" hangingPunct="1"/>
            <a:r>
              <a:rPr lang="es-ES" sz="2000" dirty="0" smtClean="0">
                <a:solidFill>
                  <a:schemeClr val="tx1"/>
                </a:solidFill>
                <a:latin typeface="Arial Black" pitchFamily="34" charset="0"/>
              </a:rPr>
              <a:t> </a:t>
            </a:r>
            <a:br>
              <a:rPr lang="es-ES" sz="2000" dirty="0" smtClean="0">
                <a:solidFill>
                  <a:schemeClr val="tx1"/>
                </a:solidFill>
                <a:latin typeface="Arial Black" pitchFamily="34" charset="0"/>
              </a:rPr>
            </a:br>
            <a:r>
              <a:rPr lang="es-ES" sz="2000" dirty="0" smtClean="0">
                <a:solidFill>
                  <a:schemeClr val="tx1"/>
                </a:solidFill>
                <a:latin typeface="Arial Black" pitchFamily="34" charset="0"/>
              </a:rPr>
              <a:t/>
            </a:r>
            <a:br>
              <a:rPr lang="es-ES" sz="2000" dirty="0" smtClean="0">
                <a:solidFill>
                  <a:schemeClr val="tx1"/>
                </a:solidFill>
                <a:latin typeface="Arial Black" pitchFamily="34" charset="0"/>
              </a:rPr>
            </a:br>
            <a:r>
              <a:rPr lang="es-ES" sz="2800" dirty="0" smtClean="0">
                <a:solidFill>
                  <a:schemeClr val="tx1"/>
                </a:solidFill>
                <a:latin typeface="Arial Black" pitchFamily="34" charset="0"/>
              </a:rPr>
              <a:t>P4P PILOT INITIATIVE</a:t>
            </a:r>
            <a:br>
              <a:rPr lang="es-ES" sz="2800" dirty="0" smtClean="0">
                <a:solidFill>
                  <a:schemeClr val="tx1"/>
                </a:solidFill>
                <a:latin typeface="Arial Black" pitchFamily="34" charset="0"/>
              </a:rPr>
            </a:br>
            <a:r>
              <a:rPr lang="en-US" sz="2800" dirty="0" smtClean="0">
                <a:solidFill>
                  <a:schemeClr val="tx1"/>
                </a:solidFill>
                <a:latin typeface="+mn-lt"/>
              </a:rPr>
              <a:t>Guatemala</a:t>
            </a:r>
            <a:br>
              <a:rPr lang="en-US" sz="2800" dirty="0" smtClean="0">
                <a:solidFill>
                  <a:schemeClr val="tx1"/>
                </a:solidFill>
                <a:latin typeface="+mn-lt"/>
              </a:rPr>
            </a:br>
            <a:r>
              <a:rPr lang="en-US" sz="2800" dirty="0" smtClean="0">
                <a:solidFill>
                  <a:schemeClr val="tx1"/>
                </a:solidFill>
                <a:latin typeface="+mn-lt"/>
              </a:rPr>
              <a:t>March, 2014</a:t>
            </a:r>
            <a:br>
              <a:rPr lang="en-US" sz="2800" dirty="0" smtClean="0">
                <a:solidFill>
                  <a:schemeClr val="tx1"/>
                </a:solidFill>
                <a:latin typeface="+mn-lt"/>
              </a:rPr>
            </a:br>
            <a:r>
              <a:rPr lang="en-US" sz="2800" dirty="0" smtClean="0">
                <a:solidFill>
                  <a:schemeClr val="tx1"/>
                </a:solidFill>
                <a:latin typeface="Arial Black" pitchFamily="34" charset="0"/>
              </a:rPr>
              <a:t/>
            </a:r>
            <a:br>
              <a:rPr lang="en-US" sz="2800" dirty="0" smtClean="0">
                <a:solidFill>
                  <a:schemeClr val="tx1"/>
                </a:solidFill>
                <a:latin typeface="Arial Black" pitchFamily="34" charset="0"/>
              </a:rPr>
            </a:br>
            <a:r>
              <a:rPr lang="en-US" sz="2800" b="1" i="1" dirty="0" smtClean="0">
                <a:solidFill>
                  <a:schemeClr val="tx1"/>
                </a:solidFill>
                <a:latin typeface="+mj-lt"/>
              </a:rPr>
              <a:t>Connecting farmers to markets</a:t>
            </a:r>
          </a:p>
        </p:txBody>
      </p:sp>
      <p:pic>
        <p:nvPicPr>
          <p:cNvPr id="10"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288" y="188913"/>
            <a:ext cx="114617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1 Marcador de fecha"/>
          <p:cNvSpPr>
            <a:spLocks noGrp="1"/>
          </p:cNvSpPr>
          <p:nvPr>
            <p:ph type="dt" sz="half" idx="10"/>
          </p:nvPr>
        </p:nvSpPr>
        <p:spPr/>
        <p:txBody>
          <a:bodyPr/>
          <a:lstStyle/>
          <a:p>
            <a:pPr>
              <a:defRPr/>
            </a:pPr>
            <a:r>
              <a:rPr lang="es-GT" smtClean="0"/>
              <a:t>04 03 2014</a:t>
            </a:r>
            <a:endParaRPr lang="es-GT"/>
          </a:p>
        </p:txBody>
      </p:sp>
      <p:sp>
        <p:nvSpPr>
          <p:cNvPr id="3" name="2 Marcador de pie de página"/>
          <p:cNvSpPr>
            <a:spLocks noGrp="1"/>
          </p:cNvSpPr>
          <p:nvPr>
            <p:ph type="ftr" sz="quarter" idx="11"/>
          </p:nvPr>
        </p:nvSpPr>
        <p:spPr/>
        <p:txBody>
          <a:bodyPr/>
          <a:lstStyle/>
          <a:p>
            <a:pPr>
              <a:defRPr/>
            </a:pPr>
            <a:r>
              <a:rPr lang="es-GT" smtClean="0"/>
              <a:t>P4P Guatemala</a:t>
            </a:r>
            <a:endParaRPr lang="es-GT"/>
          </a:p>
        </p:txBody>
      </p:sp>
      <p:sp>
        <p:nvSpPr>
          <p:cNvPr id="4" name="3 Marcador de número de diapositiva"/>
          <p:cNvSpPr>
            <a:spLocks noGrp="1"/>
          </p:cNvSpPr>
          <p:nvPr>
            <p:ph type="sldNum" sz="quarter" idx="12"/>
          </p:nvPr>
        </p:nvSpPr>
        <p:spPr/>
        <p:txBody>
          <a:bodyPr/>
          <a:lstStyle/>
          <a:p>
            <a:pPr>
              <a:defRPr/>
            </a:pPr>
            <a:fld id="{66A48111-529A-4491-BD1A-3C415EF1B18F}" type="slidenum">
              <a:rPr lang="es-GT" smtClean="0"/>
              <a:pPr>
                <a:defRPr/>
              </a:pPr>
              <a:t>1</a:t>
            </a:fld>
            <a:endParaRPr lang="es-GT"/>
          </a:p>
        </p:txBody>
      </p:sp>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3"/>
          <p:cNvSpPr txBox="1">
            <a:spLocks noGrp="1"/>
          </p:cNvSpPr>
          <p:nvPr>
            <p:ph type="title"/>
          </p:nvPr>
        </p:nvSpPr>
        <p:spPr/>
        <p:txBody>
          <a:bodyPr/>
          <a:lstStyle/>
          <a:p>
            <a:pPr eaLnBrk="1"/>
            <a:r>
              <a:rPr lang="es-ES" sz="3600" b="1" dirty="0" err="1" smtClean="0">
                <a:solidFill>
                  <a:schemeClr val="tx1"/>
                </a:solidFill>
                <a:latin typeface="Arial" charset="0"/>
              </a:rPr>
              <a:t>Results</a:t>
            </a:r>
            <a:r>
              <a:rPr lang="es-ES" sz="3600" b="1" dirty="0" smtClean="0">
                <a:solidFill>
                  <a:schemeClr val="tx1"/>
                </a:solidFill>
                <a:latin typeface="Arial" charset="0"/>
              </a:rPr>
              <a:t> - Guatemala    </a:t>
            </a:r>
            <a:r>
              <a:rPr lang="es-ES" sz="3200" dirty="0" smtClean="0">
                <a:solidFill>
                  <a:srgbClr val="FFFFFF"/>
                </a:solidFill>
                <a:latin typeface="Arial" charset="0"/>
              </a:rPr>
              <a:t> </a:t>
            </a:r>
            <a:endParaRPr lang="es-ES" sz="3200" dirty="0" smtClean="0">
              <a:solidFill>
                <a:schemeClr val="tx1"/>
              </a:solidFill>
              <a:latin typeface="Arial Black" pitchFamily="34" charset="0"/>
            </a:endParaRPr>
          </a:p>
        </p:txBody>
      </p:sp>
      <p:sp>
        <p:nvSpPr>
          <p:cNvPr id="3" name="Content Placeholder 4"/>
          <p:cNvSpPr txBox="1">
            <a:spLocks noGrp="1"/>
          </p:cNvSpPr>
          <p:nvPr>
            <p:ph idx="1"/>
          </p:nvPr>
        </p:nvSpPr>
        <p:spPr>
          <a:xfrm>
            <a:off x="457200" y="1600200"/>
            <a:ext cx="7787208" cy="4525963"/>
          </a:xfrm>
        </p:spPr>
        <p:txBody>
          <a:bodyPr/>
          <a:lstStyle/>
          <a:p>
            <a:pPr algn="just" eaLnBrk="1" fontAlgn="auto">
              <a:spcBef>
                <a:spcPts val="700"/>
              </a:spcBef>
              <a:spcAft>
                <a:spcPts val="0"/>
              </a:spcAft>
              <a:defRPr/>
            </a:pPr>
            <a:r>
              <a:rPr lang="es-ES" dirty="0" smtClean="0">
                <a:solidFill>
                  <a:schemeClr val="tx1"/>
                </a:solidFill>
                <a:latin typeface="Arial" pitchFamily="34" charset="0"/>
                <a:cs typeface="Arial" pitchFamily="34" charset="0"/>
              </a:rPr>
              <a:t>64 </a:t>
            </a:r>
            <a:r>
              <a:rPr lang="es-ES" dirty="0" err="1" smtClean="0">
                <a:solidFill>
                  <a:schemeClr val="tx1"/>
                </a:solidFill>
                <a:latin typeface="Arial" pitchFamily="34" charset="0"/>
                <a:cs typeface="Arial" pitchFamily="34" charset="0"/>
              </a:rPr>
              <a:t>organizations</a:t>
            </a:r>
            <a:r>
              <a:rPr lang="es-ES" dirty="0" smtClean="0">
                <a:solidFill>
                  <a:schemeClr val="tx1"/>
                </a:solidFill>
                <a:latin typeface="Arial" pitchFamily="34" charset="0"/>
                <a:cs typeface="Arial" pitchFamily="34" charset="0"/>
              </a:rPr>
              <a:t> of </a:t>
            </a:r>
            <a:r>
              <a:rPr lang="es-ES" dirty="0" err="1" smtClean="0">
                <a:solidFill>
                  <a:schemeClr val="tx1"/>
                </a:solidFill>
                <a:latin typeface="Arial" pitchFamily="34" charset="0"/>
                <a:cs typeface="Arial" pitchFamily="34" charset="0"/>
              </a:rPr>
              <a:t>smallholder</a:t>
            </a:r>
            <a:r>
              <a:rPr lang="es-ES" dirty="0" smtClean="0">
                <a:solidFill>
                  <a:schemeClr val="tx1"/>
                </a:solidFill>
                <a:latin typeface="Arial" pitchFamily="34" charset="0"/>
                <a:cs typeface="Arial" pitchFamily="34" charset="0"/>
              </a:rPr>
              <a:t> </a:t>
            </a:r>
            <a:r>
              <a:rPr lang="es-ES" dirty="0" err="1" smtClean="0">
                <a:solidFill>
                  <a:schemeClr val="tx1"/>
                </a:solidFill>
                <a:latin typeface="Arial" pitchFamily="34" charset="0"/>
                <a:cs typeface="Arial" pitchFamily="34" charset="0"/>
              </a:rPr>
              <a:t>farmers</a:t>
            </a:r>
            <a:endParaRPr lang="es-ES" dirty="0" smtClean="0">
              <a:solidFill>
                <a:schemeClr val="tx1"/>
              </a:solidFill>
              <a:latin typeface="Arial" pitchFamily="34" charset="0"/>
              <a:cs typeface="Arial" pitchFamily="34" charset="0"/>
            </a:endParaRPr>
          </a:p>
          <a:p>
            <a:pPr algn="just" eaLnBrk="1" fontAlgn="auto">
              <a:spcBef>
                <a:spcPts val="700"/>
              </a:spcBef>
              <a:spcAft>
                <a:spcPts val="0"/>
              </a:spcAft>
              <a:defRPr/>
            </a:pPr>
            <a:r>
              <a:rPr lang="es-ES" dirty="0" smtClean="0">
                <a:solidFill>
                  <a:schemeClr val="tx1"/>
                </a:solidFill>
                <a:latin typeface="Arial" pitchFamily="34" charset="0"/>
                <a:cs typeface="Arial" pitchFamily="34" charset="0"/>
              </a:rPr>
              <a:t>13,293 </a:t>
            </a:r>
            <a:r>
              <a:rPr lang="es-ES" dirty="0" err="1" smtClean="0">
                <a:solidFill>
                  <a:schemeClr val="tx1"/>
                </a:solidFill>
                <a:latin typeface="Arial" pitchFamily="34" charset="0"/>
                <a:cs typeface="Arial" pitchFamily="34" charset="0"/>
              </a:rPr>
              <a:t>mt</a:t>
            </a:r>
            <a:r>
              <a:rPr lang="es-ES" dirty="0" smtClean="0">
                <a:solidFill>
                  <a:schemeClr val="tx1"/>
                </a:solidFill>
                <a:latin typeface="Arial" pitchFamily="34" charset="0"/>
                <a:cs typeface="Arial" pitchFamily="34" charset="0"/>
              </a:rPr>
              <a:t> </a:t>
            </a:r>
            <a:r>
              <a:rPr lang="es-ES" dirty="0" err="1" smtClean="0">
                <a:solidFill>
                  <a:schemeClr val="tx1"/>
                </a:solidFill>
                <a:latin typeface="Arial" pitchFamily="34" charset="0"/>
                <a:cs typeface="Arial" pitchFamily="34" charset="0"/>
              </a:rPr>
              <a:t>delivered</a:t>
            </a:r>
            <a:r>
              <a:rPr lang="es-ES" dirty="0" smtClean="0">
                <a:solidFill>
                  <a:schemeClr val="tx1"/>
                </a:solidFill>
                <a:latin typeface="Arial" pitchFamily="34" charset="0"/>
                <a:cs typeface="Arial" pitchFamily="34" charset="0"/>
              </a:rPr>
              <a:t> </a:t>
            </a:r>
            <a:r>
              <a:rPr lang="es-ES" dirty="0" err="1" smtClean="0">
                <a:solidFill>
                  <a:schemeClr val="tx1"/>
                </a:solidFill>
                <a:latin typeface="Arial" pitchFamily="34" charset="0"/>
                <a:cs typeface="Arial" pitchFamily="34" charset="0"/>
              </a:rPr>
              <a:t>to</a:t>
            </a:r>
            <a:r>
              <a:rPr lang="es-ES" dirty="0" smtClean="0">
                <a:solidFill>
                  <a:schemeClr val="tx1"/>
                </a:solidFill>
                <a:latin typeface="Arial" pitchFamily="34" charset="0"/>
                <a:cs typeface="Arial" pitchFamily="34" charset="0"/>
              </a:rPr>
              <a:t> WFP Guatemala</a:t>
            </a:r>
          </a:p>
          <a:p>
            <a:pPr algn="just" eaLnBrk="1" fontAlgn="auto">
              <a:spcBef>
                <a:spcPts val="700"/>
              </a:spcBef>
              <a:spcAft>
                <a:spcPts val="0"/>
              </a:spcAft>
              <a:defRPr/>
            </a:pPr>
            <a:r>
              <a:rPr lang="es-ES" dirty="0" smtClean="0">
                <a:solidFill>
                  <a:schemeClr val="tx1"/>
                </a:solidFill>
                <a:latin typeface="Arial" pitchFamily="34" charset="0"/>
                <a:cs typeface="Arial" pitchFamily="34" charset="0"/>
              </a:rPr>
              <a:t>8,033 </a:t>
            </a:r>
            <a:r>
              <a:rPr lang="es-ES" dirty="0" err="1" smtClean="0">
                <a:solidFill>
                  <a:schemeClr val="tx1"/>
                </a:solidFill>
                <a:latin typeface="Arial" pitchFamily="34" charset="0"/>
                <a:cs typeface="Arial" pitchFamily="34" charset="0"/>
              </a:rPr>
              <a:t>membership</a:t>
            </a:r>
            <a:endParaRPr lang="es-ES" dirty="0" smtClean="0">
              <a:solidFill>
                <a:schemeClr val="tx1"/>
              </a:solidFill>
              <a:latin typeface="Arial" pitchFamily="34" charset="0"/>
              <a:cs typeface="Arial" pitchFamily="34" charset="0"/>
            </a:endParaRPr>
          </a:p>
          <a:p>
            <a:pPr algn="just" eaLnBrk="1" fontAlgn="auto">
              <a:spcBef>
                <a:spcPts val="700"/>
              </a:spcBef>
              <a:spcAft>
                <a:spcPts val="0"/>
              </a:spcAft>
              <a:defRPr/>
            </a:pPr>
            <a:r>
              <a:rPr lang="es-ES" dirty="0" smtClean="0">
                <a:solidFill>
                  <a:schemeClr val="tx1"/>
                </a:solidFill>
                <a:latin typeface="Arial" pitchFamily="34" charset="0"/>
                <a:cs typeface="Arial" pitchFamily="34" charset="0"/>
              </a:rPr>
              <a:t>&gt;7,000 </a:t>
            </a:r>
            <a:r>
              <a:rPr lang="es-ES" dirty="0" err="1" smtClean="0">
                <a:solidFill>
                  <a:schemeClr val="tx1"/>
                </a:solidFill>
                <a:latin typeface="Arial" pitchFamily="34" charset="0"/>
                <a:cs typeface="Arial" pitchFamily="34" charset="0"/>
              </a:rPr>
              <a:t>mt</a:t>
            </a:r>
            <a:r>
              <a:rPr lang="es-ES" dirty="0" smtClean="0">
                <a:solidFill>
                  <a:schemeClr val="tx1"/>
                </a:solidFill>
                <a:latin typeface="Arial" pitchFamily="34" charset="0"/>
                <a:cs typeface="Arial" pitchFamily="34" charset="0"/>
              </a:rPr>
              <a:t> </a:t>
            </a:r>
            <a:r>
              <a:rPr lang="es-ES" dirty="0" err="1" smtClean="0">
                <a:solidFill>
                  <a:schemeClr val="tx1"/>
                </a:solidFill>
                <a:latin typeface="Arial" pitchFamily="34" charset="0"/>
                <a:cs typeface="Arial" pitchFamily="34" charset="0"/>
              </a:rPr>
              <a:t>sold</a:t>
            </a:r>
            <a:r>
              <a:rPr lang="es-ES" dirty="0" smtClean="0">
                <a:solidFill>
                  <a:schemeClr val="tx1"/>
                </a:solidFill>
                <a:latin typeface="Arial" pitchFamily="34" charset="0"/>
                <a:cs typeface="Arial" pitchFamily="34" charset="0"/>
              </a:rPr>
              <a:t> to </a:t>
            </a:r>
            <a:r>
              <a:rPr lang="es-ES" dirty="0" err="1" smtClean="0">
                <a:solidFill>
                  <a:schemeClr val="tx1"/>
                </a:solidFill>
                <a:latin typeface="Arial" pitchFamily="34" charset="0"/>
                <a:cs typeface="Arial" pitchFamily="34" charset="0"/>
              </a:rPr>
              <a:t>industry</a:t>
            </a:r>
            <a:r>
              <a:rPr lang="es-ES" dirty="0" smtClean="0">
                <a:solidFill>
                  <a:schemeClr val="tx1"/>
                </a:solidFill>
                <a:latin typeface="Arial" pitchFamily="34" charset="0"/>
                <a:cs typeface="Arial" pitchFamily="34" charset="0"/>
              </a:rPr>
              <a:t>, </a:t>
            </a:r>
            <a:r>
              <a:rPr lang="es-ES" dirty="0" err="1" smtClean="0">
                <a:solidFill>
                  <a:schemeClr val="tx1"/>
                </a:solidFill>
                <a:latin typeface="Arial" pitchFamily="34" charset="0"/>
                <a:cs typeface="Arial" pitchFamily="34" charset="0"/>
              </a:rPr>
              <a:t>others</a:t>
            </a:r>
            <a:endParaRPr lang="es-ES" dirty="0" smtClean="0">
              <a:solidFill>
                <a:schemeClr val="tx1"/>
              </a:solidFill>
              <a:latin typeface="Arial" pitchFamily="34" charset="0"/>
              <a:cs typeface="Arial" pitchFamily="34" charset="0"/>
            </a:endParaRPr>
          </a:p>
          <a:p>
            <a:pPr algn="just" eaLnBrk="1" fontAlgn="auto">
              <a:spcBef>
                <a:spcPts val="700"/>
              </a:spcBef>
              <a:spcAft>
                <a:spcPts val="0"/>
              </a:spcAft>
              <a:defRPr/>
            </a:pPr>
            <a:r>
              <a:rPr lang="es-ES" dirty="0" err="1" smtClean="0">
                <a:solidFill>
                  <a:schemeClr val="tx1"/>
                </a:solidFill>
                <a:latin typeface="Arial" pitchFamily="34" charset="0"/>
                <a:cs typeface="Arial" pitchFamily="34" charset="0"/>
              </a:rPr>
              <a:t>Only</a:t>
            </a:r>
            <a:r>
              <a:rPr lang="es-ES" dirty="0" smtClean="0">
                <a:solidFill>
                  <a:schemeClr val="tx1"/>
                </a:solidFill>
                <a:latin typeface="Arial" pitchFamily="34" charset="0"/>
                <a:cs typeface="Arial" pitchFamily="34" charset="0"/>
              </a:rPr>
              <a:t> 2 </a:t>
            </a:r>
            <a:r>
              <a:rPr lang="es-ES" dirty="0" err="1" smtClean="0">
                <a:solidFill>
                  <a:schemeClr val="tx1"/>
                </a:solidFill>
                <a:latin typeface="Arial" pitchFamily="34" charset="0"/>
                <a:cs typeface="Arial" pitchFamily="34" charset="0"/>
              </a:rPr>
              <a:t>shipments</a:t>
            </a:r>
            <a:r>
              <a:rPr lang="es-ES" dirty="0" smtClean="0">
                <a:solidFill>
                  <a:schemeClr val="tx1"/>
                </a:solidFill>
                <a:latin typeface="Arial" pitchFamily="34" charset="0"/>
                <a:cs typeface="Arial" pitchFamily="34" charset="0"/>
              </a:rPr>
              <a:t> </a:t>
            </a:r>
            <a:r>
              <a:rPr lang="es-ES" dirty="0" err="1" smtClean="0">
                <a:solidFill>
                  <a:schemeClr val="tx1"/>
                </a:solidFill>
                <a:latin typeface="Arial" pitchFamily="34" charset="0"/>
                <a:cs typeface="Arial" pitchFamily="34" charset="0"/>
              </a:rPr>
              <a:t>rejected</a:t>
            </a:r>
            <a:r>
              <a:rPr lang="es-ES" dirty="0" smtClean="0">
                <a:solidFill>
                  <a:schemeClr val="tx1"/>
                </a:solidFill>
                <a:latin typeface="Arial" pitchFamily="34" charset="0"/>
                <a:cs typeface="Arial" pitchFamily="34" charset="0"/>
              </a:rPr>
              <a:t> </a:t>
            </a:r>
            <a:r>
              <a:rPr lang="es-ES" dirty="0" err="1" smtClean="0">
                <a:solidFill>
                  <a:schemeClr val="tx1"/>
                </a:solidFill>
                <a:latin typeface="Arial" pitchFamily="34" charset="0"/>
                <a:cs typeface="Arial" pitchFamily="34" charset="0"/>
              </a:rPr>
              <a:t>due</a:t>
            </a:r>
            <a:r>
              <a:rPr lang="es-ES" dirty="0" smtClean="0">
                <a:solidFill>
                  <a:schemeClr val="tx1"/>
                </a:solidFill>
                <a:latin typeface="Arial" pitchFamily="34" charset="0"/>
                <a:cs typeface="Arial" pitchFamily="34" charset="0"/>
              </a:rPr>
              <a:t> </a:t>
            </a:r>
            <a:r>
              <a:rPr lang="es-ES" dirty="0" err="1" smtClean="0">
                <a:solidFill>
                  <a:schemeClr val="tx1"/>
                </a:solidFill>
                <a:latin typeface="Arial" pitchFamily="34" charset="0"/>
                <a:cs typeface="Arial" pitchFamily="34" charset="0"/>
              </a:rPr>
              <a:t>to</a:t>
            </a:r>
            <a:r>
              <a:rPr lang="es-ES" dirty="0" smtClean="0">
                <a:solidFill>
                  <a:schemeClr val="tx1"/>
                </a:solidFill>
                <a:latin typeface="Arial" pitchFamily="34" charset="0"/>
                <a:cs typeface="Arial" pitchFamily="34" charset="0"/>
              </a:rPr>
              <a:t> </a:t>
            </a:r>
            <a:r>
              <a:rPr lang="es-ES" dirty="0" err="1" smtClean="0">
                <a:solidFill>
                  <a:schemeClr val="tx1"/>
                </a:solidFill>
                <a:latin typeface="Arial" pitchFamily="34" charset="0"/>
                <a:cs typeface="Arial" pitchFamily="34" charset="0"/>
              </a:rPr>
              <a:t>aflatoxin</a:t>
            </a:r>
            <a:r>
              <a:rPr lang="es-ES" dirty="0" smtClean="0">
                <a:solidFill>
                  <a:schemeClr val="tx1"/>
                </a:solidFill>
                <a:latin typeface="Arial" pitchFamily="34" charset="0"/>
                <a:cs typeface="Arial" pitchFamily="34" charset="0"/>
              </a:rPr>
              <a:t>, </a:t>
            </a:r>
            <a:r>
              <a:rPr lang="es-ES" dirty="0" err="1" smtClean="0">
                <a:solidFill>
                  <a:schemeClr val="tx1"/>
                </a:solidFill>
                <a:latin typeface="Arial" pitchFamily="34" charset="0"/>
                <a:cs typeface="Arial" pitchFamily="34" charset="0"/>
              </a:rPr>
              <a:t>both</a:t>
            </a:r>
            <a:r>
              <a:rPr lang="es-ES" dirty="0" smtClean="0">
                <a:solidFill>
                  <a:schemeClr val="tx1"/>
                </a:solidFill>
                <a:latin typeface="Arial" pitchFamily="34" charset="0"/>
                <a:cs typeface="Arial" pitchFamily="34" charset="0"/>
              </a:rPr>
              <a:t> </a:t>
            </a:r>
            <a:r>
              <a:rPr lang="es-ES" dirty="0" err="1" smtClean="0">
                <a:solidFill>
                  <a:schemeClr val="tx1"/>
                </a:solidFill>
                <a:latin typeface="Arial" pitchFamily="34" charset="0"/>
                <a:cs typeface="Arial" pitchFamily="34" charset="0"/>
              </a:rPr>
              <a:t>related</a:t>
            </a:r>
            <a:r>
              <a:rPr lang="es-ES" dirty="0" smtClean="0">
                <a:solidFill>
                  <a:schemeClr val="tx1"/>
                </a:solidFill>
                <a:latin typeface="Arial" pitchFamily="34" charset="0"/>
                <a:cs typeface="Arial" pitchFamily="34" charset="0"/>
              </a:rPr>
              <a:t> </a:t>
            </a:r>
            <a:r>
              <a:rPr lang="es-ES" dirty="0" err="1" smtClean="0">
                <a:solidFill>
                  <a:schemeClr val="tx1"/>
                </a:solidFill>
                <a:latin typeface="Arial" pitchFamily="34" charset="0"/>
                <a:cs typeface="Arial" pitchFamily="34" charset="0"/>
              </a:rPr>
              <a:t>to</a:t>
            </a:r>
            <a:r>
              <a:rPr lang="es-ES" dirty="0" smtClean="0">
                <a:solidFill>
                  <a:schemeClr val="tx1"/>
                </a:solidFill>
                <a:latin typeface="Arial" pitchFamily="34" charset="0"/>
                <a:cs typeface="Arial" pitchFamily="34" charset="0"/>
              </a:rPr>
              <a:t> post </a:t>
            </a:r>
            <a:r>
              <a:rPr lang="es-ES" dirty="0" err="1" smtClean="0">
                <a:solidFill>
                  <a:schemeClr val="tx1"/>
                </a:solidFill>
                <a:latin typeface="Arial" pitchFamily="34" charset="0"/>
                <a:cs typeface="Arial" pitchFamily="34" charset="0"/>
              </a:rPr>
              <a:t>testing</a:t>
            </a:r>
            <a:r>
              <a:rPr lang="es-ES" dirty="0" smtClean="0">
                <a:solidFill>
                  <a:schemeClr val="tx1"/>
                </a:solidFill>
                <a:latin typeface="Arial" pitchFamily="34" charset="0"/>
                <a:cs typeface="Arial" pitchFamily="34" charset="0"/>
              </a:rPr>
              <a:t> </a:t>
            </a:r>
            <a:r>
              <a:rPr lang="es-ES" dirty="0" err="1" smtClean="0">
                <a:solidFill>
                  <a:schemeClr val="tx1"/>
                </a:solidFill>
                <a:latin typeface="Arial" pitchFamily="34" charset="0"/>
                <a:cs typeface="Arial" pitchFamily="34" charset="0"/>
              </a:rPr>
              <a:t>factors</a:t>
            </a:r>
            <a:endParaRPr lang="es-ES" dirty="0" smtClean="0">
              <a:solidFill>
                <a:schemeClr val="tx1"/>
              </a:solidFill>
              <a:latin typeface="Arial" pitchFamily="34" charset="0"/>
              <a:cs typeface="Arial" pitchFamily="34" charset="0"/>
            </a:endParaRPr>
          </a:p>
        </p:txBody>
      </p:sp>
      <p:pic>
        <p:nvPicPr>
          <p:cNvPr id="5124"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288" y="188913"/>
            <a:ext cx="114617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1 Marcador de fecha"/>
          <p:cNvSpPr>
            <a:spLocks noGrp="1"/>
          </p:cNvSpPr>
          <p:nvPr>
            <p:ph type="dt" sz="half" idx="10"/>
          </p:nvPr>
        </p:nvSpPr>
        <p:spPr/>
        <p:txBody>
          <a:bodyPr/>
          <a:lstStyle/>
          <a:p>
            <a:pPr>
              <a:defRPr/>
            </a:pPr>
            <a:r>
              <a:rPr lang="es-GT" smtClean="0"/>
              <a:t>04 03 2014</a:t>
            </a:r>
            <a:endParaRPr lang="es-GT"/>
          </a:p>
        </p:txBody>
      </p:sp>
      <p:sp>
        <p:nvSpPr>
          <p:cNvPr id="4" name="3 Marcador de pie de página"/>
          <p:cNvSpPr>
            <a:spLocks noGrp="1"/>
          </p:cNvSpPr>
          <p:nvPr>
            <p:ph type="ftr" sz="quarter" idx="11"/>
          </p:nvPr>
        </p:nvSpPr>
        <p:spPr/>
        <p:txBody>
          <a:bodyPr/>
          <a:lstStyle/>
          <a:p>
            <a:pPr>
              <a:defRPr/>
            </a:pPr>
            <a:r>
              <a:rPr lang="es-GT" smtClean="0"/>
              <a:t>P4P Guatemala</a:t>
            </a:r>
            <a:endParaRPr lang="es-GT"/>
          </a:p>
        </p:txBody>
      </p:sp>
      <p:sp>
        <p:nvSpPr>
          <p:cNvPr id="5" name="4 Marcador de número de diapositiva"/>
          <p:cNvSpPr>
            <a:spLocks noGrp="1"/>
          </p:cNvSpPr>
          <p:nvPr>
            <p:ph type="sldNum" sz="quarter" idx="12"/>
          </p:nvPr>
        </p:nvSpPr>
        <p:spPr/>
        <p:txBody>
          <a:bodyPr/>
          <a:lstStyle/>
          <a:p>
            <a:pPr>
              <a:defRPr/>
            </a:pPr>
            <a:fld id="{273E7456-9892-40CF-99ED-28DB2322B44B}" type="slidenum">
              <a:rPr lang="es-GT" smtClean="0"/>
              <a:pPr>
                <a:defRPr/>
              </a:pPr>
              <a:t>10</a:t>
            </a:fld>
            <a:endParaRPr lang="es-GT"/>
          </a:p>
        </p:txBody>
      </p:sp>
    </p:spTree>
    <p:extLst>
      <p:ext uri="{BB962C8B-B14F-4D97-AF65-F5344CB8AC3E}">
        <p14:creationId xmlns:p14="http://schemas.microsoft.com/office/powerpoint/2010/main" val="3851796644"/>
      </p:ext>
    </p:extLst>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Molly y Julio Aguirre"/>
          <p:cNvPicPr>
            <a:picLocks noChangeAspect="1" noChangeArrowheads="1"/>
          </p:cNvPicPr>
          <p:nvPr/>
        </p:nvPicPr>
        <p:blipFill>
          <a:blip r:embed="rId2">
            <a:lum bright="10000"/>
            <a:extLst>
              <a:ext uri="{28A0092B-C50C-407E-A947-70E740481C1C}">
                <a14:useLocalDpi xmlns:a14="http://schemas.microsoft.com/office/drawing/2010/main" val="0"/>
              </a:ext>
            </a:extLst>
          </a:blip>
          <a:srcRect/>
          <a:stretch>
            <a:fillRect/>
          </a:stretch>
        </p:blipFill>
        <p:spPr bwMode="auto">
          <a:xfrm>
            <a:off x="1215758" y="188640"/>
            <a:ext cx="6884634" cy="6422727"/>
          </a:xfrm>
          <a:prstGeom prst="rect">
            <a:avLst/>
          </a:prstGeom>
          <a:noFill/>
          <a:ln w="57150" cmpd="thinThick">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 name="2 Marcador de fecha"/>
          <p:cNvSpPr>
            <a:spLocks noGrp="1"/>
          </p:cNvSpPr>
          <p:nvPr>
            <p:ph type="dt" sz="half" idx="10"/>
          </p:nvPr>
        </p:nvSpPr>
        <p:spPr/>
        <p:txBody>
          <a:bodyPr/>
          <a:lstStyle/>
          <a:p>
            <a:pPr>
              <a:defRPr/>
            </a:pPr>
            <a:r>
              <a:rPr lang="es-GT" smtClean="0"/>
              <a:t>04 03 2014</a:t>
            </a:r>
            <a:endParaRPr lang="es-GT"/>
          </a:p>
        </p:txBody>
      </p:sp>
      <p:sp>
        <p:nvSpPr>
          <p:cNvPr id="4" name="3 Marcador de pie de página"/>
          <p:cNvSpPr>
            <a:spLocks noGrp="1"/>
          </p:cNvSpPr>
          <p:nvPr>
            <p:ph type="ftr" sz="quarter" idx="11"/>
          </p:nvPr>
        </p:nvSpPr>
        <p:spPr/>
        <p:txBody>
          <a:bodyPr/>
          <a:lstStyle/>
          <a:p>
            <a:pPr>
              <a:defRPr/>
            </a:pPr>
            <a:r>
              <a:rPr lang="es-GT" smtClean="0"/>
              <a:t>P4P Guatemala</a:t>
            </a:r>
            <a:endParaRPr lang="es-GT"/>
          </a:p>
        </p:txBody>
      </p:sp>
      <p:sp>
        <p:nvSpPr>
          <p:cNvPr id="5" name="4 Marcador de número de diapositiva"/>
          <p:cNvSpPr>
            <a:spLocks noGrp="1"/>
          </p:cNvSpPr>
          <p:nvPr>
            <p:ph type="sldNum" sz="quarter" idx="12"/>
          </p:nvPr>
        </p:nvSpPr>
        <p:spPr/>
        <p:txBody>
          <a:bodyPr/>
          <a:lstStyle/>
          <a:p>
            <a:pPr>
              <a:defRPr/>
            </a:pPr>
            <a:fld id="{EF7F4635-E13C-46B2-94E1-E6A0CFC20848}" type="slidenum">
              <a:rPr lang="es-GT" smtClean="0"/>
              <a:pPr>
                <a:defRPr/>
              </a:pPr>
              <a:t>11</a:t>
            </a:fld>
            <a:endParaRPr lang="es-GT"/>
          </a:p>
        </p:txBody>
      </p:sp>
      <p:pic>
        <p:nvPicPr>
          <p:cNvPr id="6"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288" y="188913"/>
            <a:ext cx="114617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4738484"/>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E:\rome nov 2011\gender for rome 2011\Mujeres P4P\IMG_013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6488" y="138113"/>
            <a:ext cx="4391025" cy="6581775"/>
          </a:xfrm>
          <a:prstGeom prst="rect">
            <a:avLst/>
          </a:prstGeom>
          <a:noFill/>
          <a:extLst>
            <a:ext uri="{909E8E84-426E-40DD-AFC4-6F175D3DCCD1}">
              <a14:hiddenFill xmlns:a14="http://schemas.microsoft.com/office/drawing/2010/main">
                <a:solidFill>
                  <a:srgbClr val="FFFFFF"/>
                </a:solidFill>
              </a14:hiddenFill>
            </a:ext>
          </a:extLst>
        </p:spPr>
      </p:pic>
      <p:sp>
        <p:nvSpPr>
          <p:cNvPr id="2" name="1 Marcador de fecha"/>
          <p:cNvSpPr>
            <a:spLocks noGrp="1"/>
          </p:cNvSpPr>
          <p:nvPr>
            <p:ph type="dt" sz="half" idx="10"/>
          </p:nvPr>
        </p:nvSpPr>
        <p:spPr/>
        <p:txBody>
          <a:bodyPr/>
          <a:lstStyle/>
          <a:p>
            <a:pPr>
              <a:defRPr/>
            </a:pPr>
            <a:r>
              <a:rPr lang="es-GT" smtClean="0"/>
              <a:t>04 03 2014</a:t>
            </a:r>
            <a:endParaRPr lang="es-GT"/>
          </a:p>
        </p:txBody>
      </p:sp>
      <p:sp>
        <p:nvSpPr>
          <p:cNvPr id="3" name="2 Marcador de pie de página"/>
          <p:cNvSpPr>
            <a:spLocks noGrp="1"/>
          </p:cNvSpPr>
          <p:nvPr>
            <p:ph type="ftr" sz="quarter" idx="11"/>
          </p:nvPr>
        </p:nvSpPr>
        <p:spPr/>
        <p:txBody>
          <a:bodyPr/>
          <a:lstStyle/>
          <a:p>
            <a:pPr>
              <a:defRPr/>
            </a:pPr>
            <a:r>
              <a:rPr lang="es-GT" smtClean="0"/>
              <a:t>P4P Guatemala</a:t>
            </a:r>
            <a:endParaRPr lang="es-GT"/>
          </a:p>
        </p:txBody>
      </p:sp>
      <p:sp>
        <p:nvSpPr>
          <p:cNvPr id="4" name="3 Marcador de número de diapositiva"/>
          <p:cNvSpPr>
            <a:spLocks noGrp="1"/>
          </p:cNvSpPr>
          <p:nvPr>
            <p:ph type="sldNum" sz="quarter" idx="12"/>
          </p:nvPr>
        </p:nvSpPr>
        <p:spPr/>
        <p:txBody>
          <a:bodyPr/>
          <a:lstStyle/>
          <a:p>
            <a:pPr>
              <a:defRPr/>
            </a:pPr>
            <a:fld id="{273E7456-9892-40CF-99ED-28DB2322B44B}" type="slidenum">
              <a:rPr lang="es-GT" smtClean="0"/>
              <a:pPr>
                <a:defRPr/>
              </a:pPr>
              <a:t>12</a:t>
            </a:fld>
            <a:endParaRPr lang="es-GT"/>
          </a:p>
        </p:txBody>
      </p:sp>
      <p:pic>
        <p:nvPicPr>
          <p:cNvPr id="6"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288" y="188913"/>
            <a:ext cx="114617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9434859"/>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GT"/>
          </a:p>
        </p:txBody>
      </p:sp>
      <p:sp>
        <p:nvSpPr>
          <p:cNvPr id="3" name="2 Marcador de contenido"/>
          <p:cNvSpPr>
            <a:spLocks noGrp="1"/>
          </p:cNvSpPr>
          <p:nvPr>
            <p:ph idx="1"/>
          </p:nvPr>
        </p:nvSpPr>
        <p:spPr/>
        <p:txBody>
          <a:bodyPr/>
          <a:lstStyle/>
          <a:p>
            <a:endParaRPr lang="es-GT"/>
          </a:p>
        </p:txBody>
      </p:sp>
      <p:pic>
        <p:nvPicPr>
          <p:cNvPr id="4" name="Picture 3" descr="DSC029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768" y="55715"/>
            <a:ext cx="4458271" cy="6649885"/>
          </a:xfrm>
          <a:prstGeom prst="rect">
            <a:avLst/>
          </a:prstGeom>
          <a:noFill/>
          <a:ln w="57150" cmpd="thinThick">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 name="4 Marcador de fecha"/>
          <p:cNvSpPr>
            <a:spLocks noGrp="1"/>
          </p:cNvSpPr>
          <p:nvPr>
            <p:ph type="dt" sz="half" idx="10"/>
          </p:nvPr>
        </p:nvSpPr>
        <p:spPr/>
        <p:txBody>
          <a:bodyPr/>
          <a:lstStyle/>
          <a:p>
            <a:pPr>
              <a:defRPr/>
            </a:pPr>
            <a:r>
              <a:rPr lang="es-GT" smtClean="0"/>
              <a:t>04 03 2014</a:t>
            </a:r>
            <a:endParaRPr lang="es-GT"/>
          </a:p>
        </p:txBody>
      </p:sp>
      <p:sp>
        <p:nvSpPr>
          <p:cNvPr id="6" name="5 Marcador de pie de página"/>
          <p:cNvSpPr>
            <a:spLocks noGrp="1"/>
          </p:cNvSpPr>
          <p:nvPr>
            <p:ph type="ftr" sz="quarter" idx="11"/>
          </p:nvPr>
        </p:nvSpPr>
        <p:spPr/>
        <p:txBody>
          <a:bodyPr/>
          <a:lstStyle/>
          <a:p>
            <a:pPr>
              <a:defRPr/>
            </a:pPr>
            <a:r>
              <a:rPr lang="es-GT" smtClean="0"/>
              <a:t>P4P Guatemala</a:t>
            </a:r>
            <a:endParaRPr lang="es-GT"/>
          </a:p>
        </p:txBody>
      </p:sp>
      <p:sp>
        <p:nvSpPr>
          <p:cNvPr id="7" name="6 Marcador de número de diapositiva"/>
          <p:cNvSpPr>
            <a:spLocks noGrp="1"/>
          </p:cNvSpPr>
          <p:nvPr>
            <p:ph type="sldNum" sz="quarter" idx="12"/>
          </p:nvPr>
        </p:nvSpPr>
        <p:spPr/>
        <p:txBody>
          <a:bodyPr/>
          <a:lstStyle/>
          <a:p>
            <a:pPr>
              <a:defRPr/>
            </a:pPr>
            <a:fld id="{273E7456-9892-40CF-99ED-28DB2322B44B}" type="slidenum">
              <a:rPr lang="es-GT" smtClean="0"/>
              <a:pPr>
                <a:defRPr/>
              </a:pPr>
              <a:t>13</a:t>
            </a:fld>
            <a:endParaRPr lang="es-GT"/>
          </a:p>
        </p:txBody>
      </p:sp>
      <p:pic>
        <p:nvPicPr>
          <p:cNvPr id="8"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288" y="188913"/>
            <a:ext cx="114617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3753926"/>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GT" dirty="0"/>
          </a:p>
        </p:txBody>
      </p:sp>
      <p:sp>
        <p:nvSpPr>
          <p:cNvPr id="3" name="2 Marcador de contenido"/>
          <p:cNvSpPr>
            <a:spLocks noGrp="1"/>
          </p:cNvSpPr>
          <p:nvPr>
            <p:ph idx="1"/>
          </p:nvPr>
        </p:nvSpPr>
        <p:spPr/>
        <p:txBody>
          <a:bodyPr/>
          <a:lstStyle/>
          <a:p>
            <a:endParaRPr lang="es-GT" dirty="0"/>
          </a:p>
        </p:txBody>
      </p:sp>
      <p:pic>
        <p:nvPicPr>
          <p:cNvPr id="5" name="Picture 9" descr="DSC02930"/>
          <p:cNvPicPr>
            <a:picLocks noChangeAspect="1" noChangeArrowheads="1"/>
          </p:cNvPicPr>
          <p:nvPr/>
        </p:nvPicPr>
        <p:blipFill>
          <a:blip r:embed="rId2">
            <a:lum bright="8000"/>
            <a:extLst>
              <a:ext uri="{28A0092B-C50C-407E-A947-70E740481C1C}">
                <a14:useLocalDpi xmlns:a14="http://schemas.microsoft.com/office/drawing/2010/main" val="0"/>
              </a:ext>
            </a:extLst>
          </a:blip>
          <a:srcRect/>
          <a:stretch>
            <a:fillRect/>
          </a:stretch>
        </p:blipFill>
        <p:spPr bwMode="auto">
          <a:xfrm>
            <a:off x="877393" y="332656"/>
            <a:ext cx="7583039" cy="6259213"/>
          </a:xfrm>
          <a:prstGeom prst="rect">
            <a:avLst/>
          </a:prstGeom>
          <a:noFill/>
          <a:ln w="57150" cmpd="thinThick">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4" name="3 Marcador de fecha"/>
          <p:cNvSpPr>
            <a:spLocks noGrp="1"/>
          </p:cNvSpPr>
          <p:nvPr>
            <p:ph type="dt" sz="half" idx="10"/>
          </p:nvPr>
        </p:nvSpPr>
        <p:spPr/>
        <p:txBody>
          <a:bodyPr/>
          <a:lstStyle/>
          <a:p>
            <a:pPr>
              <a:defRPr/>
            </a:pPr>
            <a:r>
              <a:rPr lang="es-GT" smtClean="0"/>
              <a:t>04 03 2014</a:t>
            </a:r>
            <a:endParaRPr lang="es-GT"/>
          </a:p>
        </p:txBody>
      </p:sp>
      <p:sp>
        <p:nvSpPr>
          <p:cNvPr id="6" name="5 Marcador de pie de página"/>
          <p:cNvSpPr>
            <a:spLocks noGrp="1"/>
          </p:cNvSpPr>
          <p:nvPr>
            <p:ph type="ftr" sz="quarter" idx="11"/>
          </p:nvPr>
        </p:nvSpPr>
        <p:spPr/>
        <p:txBody>
          <a:bodyPr/>
          <a:lstStyle/>
          <a:p>
            <a:pPr>
              <a:defRPr/>
            </a:pPr>
            <a:r>
              <a:rPr lang="es-GT" smtClean="0"/>
              <a:t>P4P Guatemala</a:t>
            </a:r>
            <a:endParaRPr lang="es-GT"/>
          </a:p>
        </p:txBody>
      </p:sp>
      <p:sp>
        <p:nvSpPr>
          <p:cNvPr id="7" name="6 Marcador de número de diapositiva"/>
          <p:cNvSpPr>
            <a:spLocks noGrp="1"/>
          </p:cNvSpPr>
          <p:nvPr>
            <p:ph type="sldNum" sz="quarter" idx="12"/>
          </p:nvPr>
        </p:nvSpPr>
        <p:spPr/>
        <p:txBody>
          <a:bodyPr/>
          <a:lstStyle/>
          <a:p>
            <a:pPr>
              <a:defRPr/>
            </a:pPr>
            <a:fld id="{273E7456-9892-40CF-99ED-28DB2322B44B}" type="slidenum">
              <a:rPr lang="es-GT" smtClean="0"/>
              <a:pPr>
                <a:defRPr/>
              </a:pPr>
              <a:t>14</a:t>
            </a:fld>
            <a:endParaRPr lang="es-GT"/>
          </a:p>
        </p:txBody>
      </p:sp>
    </p:spTree>
    <p:extLst>
      <p:ext uri="{BB962C8B-B14F-4D97-AF65-F5344CB8AC3E}">
        <p14:creationId xmlns:p14="http://schemas.microsoft.com/office/powerpoint/2010/main" val="457400219"/>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GT" dirty="0"/>
          </a:p>
        </p:txBody>
      </p:sp>
      <p:sp>
        <p:nvSpPr>
          <p:cNvPr id="3" name="2 Marcador de contenido"/>
          <p:cNvSpPr>
            <a:spLocks noGrp="1"/>
          </p:cNvSpPr>
          <p:nvPr>
            <p:ph idx="1"/>
          </p:nvPr>
        </p:nvSpPr>
        <p:spPr/>
        <p:txBody>
          <a:bodyPr/>
          <a:lstStyle/>
          <a:p>
            <a:endParaRPr lang="es-GT"/>
          </a:p>
        </p:txBody>
      </p:sp>
      <p:pic>
        <p:nvPicPr>
          <p:cNvPr id="4" name="Picture 4"/>
          <p:cNvPicPr>
            <a:picLocks noChangeAspect="1" noChangeArrowheads="1"/>
          </p:cNvPicPr>
          <p:nvPr/>
        </p:nvPicPr>
        <p:blipFill>
          <a:blip r:embed="rId2"/>
          <a:srcRect/>
          <a:stretch>
            <a:fillRect/>
          </a:stretch>
        </p:blipFill>
        <p:spPr bwMode="auto">
          <a:xfrm>
            <a:off x="395536" y="620688"/>
            <a:ext cx="8483352" cy="5653822"/>
          </a:xfrm>
          <a:prstGeom prst="rect">
            <a:avLst/>
          </a:prstGeom>
          <a:noFill/>
          <a:ln w="57150">
            <a:solidFill>
              <a:schemeClr val="accent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4 Marcador de fecha"/>
          <p:cNvSpPr>
            <a:spLocks noGrp="1"/>
          </p:cNvSpPr>
          <p:nvPr>
            <p:ph type="dt" sz="half" idx="10"/>
          </p:nvPr>
        </p:nvSpPr>
        <p:spPr/>
        <p:txBody>
          <a:bodyPr/>
          <a:lstStyle/>
          <a:p>
            <a:pPr>
              <a:defRPr/>
            </a:pPr>
            <a:r>
              <a:rPr lang="es-GT" smtClean="0"/>
              <a:t>04 03 2014</a:t>
            </a:r>
            <a:endParaRPr lang="es-GT"/>
          </a:p>
        </p:txBody>
      </p:sp>
      <p:sp>
        <p:nvSpPr>
          <p:cNvPr id="6" name="5 Marcador de pie de página"/>
          <p:cNvSpPr>
            <a:spLocks noGrp="1"/>
          </p:cNvSpPr>
          <p:nvPr>
            <p:ph type="ftr" sz="quarter" idx="11"/>
          </p:nvPr>
        </p:nvSpPr>
        <p:spPr/>
        <p:txBody>
          <a:bodyPr/>
          <a:lstStyle/>
          <a:p>
            <a:pPr>
              <a:defRPr/>
            </a:pPr>
            <a:r>
              <a:rPr lang="es-GT" smtClean="0"/>
              <a:t>P4P Guatemala</a:t>
            </a:r>
            <a:endParaRPr lang="es-GT"/>
          </a:p>
        </p:txBody>
      </p:sp>
      <p:sp>
        <p:nvSpPr>
          <p:cNvPr id="7" name="6 Marcador de número de diapositiva"/>
          <p:cNvSpPr>
            <a:spLocks noGrp="1"/>
          </p:cNvSpPr>
          <p:nvPr>
            <p:ph type="sldNum" sz="quarter" idx="12"/>
          </p:nvPr>
        </p:nvSpPr>
        <p:spPr/>
        <p:txBody>
          <a:bodyPr/>
          <a:lstStyle/>
          <a:p>
            <a:pPr>
              <a:defRPr/>
            </a:pPr>
            <a:fld id="{273E7456-9892-40CF-99ED-28DB2322B44B}" type="slidenum">
              <a:rPr lang="es-GT" smtClean="0"/>
              <a:pPr>
                <a:defRPr/>
              </a:pPr>
              <a:t>15</a:t>
            </a:fld>
            <a:endParaRPr lang="es-GT"/>
          </a:p>
        </p:txBody>
      </p:sp>
    </p:spTree>
    <p:extLst>
      <p:ext uri="{BB962C8B-B14F-4D97-AF65-F5344CB8AC3E}">
        <p14:creationId xmlns:p14="http://schemas.microsoft.com/office/powerpoint/2010/main" val="885624676"/>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GT"/>
          </a:p>
        </p:txBody>
      </p:sp>
      <p:sp>
        <p:nvSpPr>
          <p:cNvPr id="3" name="2 Marcador de contenido"/>
          <p:cNvSpPr>
            <a:spLocks noGrp="1"/>
          </p:cNvSpPr>
          <p:nvPr>
            <p:ph idx="1"/>
          </p:nvPr>
        </p:nvSpPr>
        <p:spPr/>
        <p:txBody>
          <a:bodyPr/>
          <a:lstStyle/>
          <a:p>
            <a:endParaRPr lang="es-GT"/>
          </a:p>
        </p:txBody>
      </p:sp>
      <p:pic>
        <p:nvPicPr>
          <p:cNvPr id="5122" name="Picture 2" descr="E:\Nueva carpeta\Limpeza%20manual%20del%20grano_JP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381000"/>
            <a:ext cx="8128000" cy="6096000"/>
          </a:xfrm>
          <a:prstGeom prst="rect">
            <a:avLst/>
          </a:prstGeom>
          <a:noFill/>
          <a:extLst>
            <a:ext uri="{909E8E84-426E-40DD-AFC4-6F175D3DCCD1}">
              <a14:hiddenFill xmlns:a14="http://schemas.microsoft.com/office/drawing/2010/main">
                <a:solidFill>
                  <a:srgbClr val="FFFFFF"/>
                </a:solidFill>
              </a14:hiddenFill>
            </a:ext>
          </a:extLst>
        </p:spPr>
      </p:pic>
      <p:sp>
        <p:nvSpPr>
          <p:cNvPr id="4" name="3 Marcador de fecha"/>
          <p:cNvSpPr>
            <a:spLocks noGrp="1"/>
          </p:cNvSpPr>
          <p:nvPr>
            <p:ph type="dt" sz="half" idx="10"/>
          </p:nvPr>
        </p:nvSpPr>
        <p:spPr/>
        <p:txBody>
          <a:bodyPr/>
          <a:lstStyle/>
          <a:p>
            <a:pPr>
              <a:defRPr/>
            </a:pPr>
            <a:r>
              <a:rPr lang="es-GT" smtClean="0"/>
              <a:t>04 03 2014</a:t>
            </a:r>
            <a:endParaRPr lang="es-GT"/>
          </a:p>
        </p:txBody>
      </p:sp>
      <p:sp>
        <p:nvSpPr>
          <p:cNvPr id="5" name="4 Marcador de pie de página"/>
          <p:cNvSpPr>
            <a:spLocks noGrp="1"/>
          </p:cNvSpPr>
          <p:nvPr>
            <p:ph type="ftr" sz="quarter" idx="11"/>
          </p:nvPr>
        </p:nvSpPr>
        <p:spPr/>
        <p:txBody>
          <a:bodyPr/>
          <a:lstStyle/>
          <a:p>
            <a:pPr>
              <a:defRPr/>
            </a:pPr>
            <a:r>
              <a:rPr lang="es-GT" smtClean="0"/>
              <a:t>P4P Guatemala</a:t>
            </a:r>
            <a:endParaRPr lang="es-GT"/>
          </a:p>
        </p:txBody>
      </p:sp>
      <p:sp>
        <p:nvSpPr>
          <p:cNvPr id="6" name="5 Marcador de número de diapositiva"/>
          <p:cNvSpPr>
            <a:spLocks noGrp="1"/>
          </p:cNvSpPr>
          <p:nvPr>
            <p:ph type="sldNum" sz="quarter" idx="12"/>
          </p:nvPr>
        </p:nvSpPr>
        <p:spPr/>
        <p:txBody>
          <a:bodyPr/>
          <a:lstStyle/>
          <a:p>
            <a:pPr>
              <a:defRPr/>
            </a:pPr>
            <a:fld id="{273E7456-9892-40CF-99ED-28DB2322B44B}" type="slidenum">
              <a:rPr lang="es-GT" smtClean="0"/>
              <a:pPr>
                <a:defRPr/>
              </a:pPr>
              <a:t>16</a:t>
            </a:fld>
            <a:endParaRPr lang="es-GT"/>
          </a:p>
        </p:txBody>
      </p:sp>
    </p:spTree>
    <p:extLst>
      <p:ext uri="{BB962C8B-B14F-4D97-AF65-F5344CB8AC3E}">
        <p14:creationId xmlns:p14="http://schemas.microsoft.com/office/powerpoint/2010/main" val="1683998362"/>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name="Slide11">
    <p:spTree>
      <p:nvGrpSpPr>
        <p:cNvPr id="1" name=""/>
        <p:cNvGrpSpPr/>
        <p:nvPr/>
      </p:nvGrpSpPr>
      <p:grpSpPr>
        <a:xfrm>
          <a:off x="0" y="0"/>
          <a:ext cx="0" cy="0"/>
          <a:chOff x="0" y="0"/>
          <a:chExt cx="0" cy="0"/>
        </a:xfrm>
      </p:grpSpPr>
      <p:sp>
        <p:nvSpPr>
          <p:cNvPr id="25602" name="Title 3"/>
          <p:cNvSpPr txBox="1">
            <a:spLocks noGrp="1"/>
          </p:cNvSpPr>
          <p:nvPr>
            <p:ph type="title"/>
          </p:nvPr>
        </p:nvSpPr>
        <p:spPr/>
        <p:txBody>
          <a:bodyPr/>
          <a:lstStyle/>
          <a:p>
            <a:pPr eaLnBrk="1" hangingPunct="1"/>
            <a:endParaRPr lang="es-ES" sz="3200" dirty="0" smtClean="0">
              <a:solidFill>
                <a:schemeClr val="tx1"/>
              </a:solidFill>
              <a:latin typeface="Arial Black" pitchFamily="34" charset="0"/>
            </a:endParaRPr>
          </a:p>
        </p:txBody>
      </p:sp>
      <p:sp>
        <p:nvSpPr>
          <p:cNvPr id="25603" name="Content Placeholder 4"/>
          <p:cNvSpPr txBox="1">
            <a:spLocks noGrp="1"/>
          </p:cNvSpPr>
          <p:nvPr>
            <p:ph idx="1"/>
          </p:nvPr>
        </p:nvSpPr>
        <p:spPr>
          <a:xfrm>
            <a:off x="457200" y="1600200"/>
            <a:ext cx="5627688" cy="4525963"/>
          </a:xfrm>
        </p:spPr>
        <p:txBody>
          <a:bodyPr/>
          <a:lstStyle/>
          <a:p>
            <a:pPr algn="just" eaLnBrk="1" hangingPunct="1">
              <a:spcBef>
                <a:spcPts val="700"/>
              </a:spcBef>
            </a:pPr>
            <a:endParaRPr lang="en-US" sz="2800" dirty="0" smtClean="0">
              <a:solidFill>
                <a:schemeClr val="tx1"/>
              </a:solidFill>
              <a:latin typeface="Arial" pitchFamily="34" charset="0"/>
              <a:cs typeface="Arial" pitchFamily="34" charset="0"/>
            </a:endParaRPr>
          </a:p>
        </p:txBody>
      </p:sp>
      <p:pic>
        <p:nvPicPr>
          <p:cNvPr id="25604" name="Picture 4"/>
          <p:cNvPicPr>
            <a:picLocks noChangeAspect="1"/>
          </p:cNvPicPr>
          <p:nvPr/>
        </p:nvPicPr>
        <p:blipFill>
          <a:blip r:embed="rId3"/>
          <a:srcRect/>
          <a:stretch>
            <a:fillRect/>
          </a:stretch>
        </p:blipFill>
        <p:spPr bwMode="auto">
          <a:xfrm>
            <a:off x="395288" y="188913"/>
            <a:ext cx="1146175" cy="1152525"/>
          </a:xfrm>
          <a:prstGeom prst="rect">
            <a:avLst/>
          </a:prstGeom>
          <a:noFill/>
          <a:ln w="9525">
            <a:noFill/>
            <a:miter lim="800000"/>
            <a:headEnd/>
            <a:tailEnd/>
          </a:ln>
        </p:spPr>
      </p:pic>
      <p:pic>
        <p:nvPicPr>
          <p:cNvPr id="25607" name="Picture 8"/>
          <p:cNvPicPr>
            <a:picLocks noChangeAspect="1" noChangeArrowheads="1"/>
          </p:cNvPicPr>
          <p:nvPr/>
        </p:nvPicPr>
        <p:blipFill>
          <a:blip r:embed="rId4"/>
          <a:srcRect/>
          <a:stretch>
            <a:fillRect/>
          </a:stretch>
        </p:blipFill>
        <p:spPr bwMode="auto">
          <a:xfrm>
            <a:off x="539552" y="404664"/>
            <a:ext cx="8136110" cy="6083862"/>
          </a:xfrm>
          <a:prstGeom prst="rect">
            <a:avLst/>
          </a:prstGeom>
          <a:noFill/>
          <a:ln w="38100">
            <a:solidFill>
              <a:schemeClr val="bg1"/>
            </a:solidFill>
            <a:miter lim="800000"/>
            <a:headEnd/>
            <a:tailEnd/>
          </a:ln>
        </p:spPr>
      </p:pic>
      <p:sp>
        <p:nvSpPr>
          <p:cNvPr id="2" name="1 Marcador de fecha"/>
          <p:cNvSpPr>
            <a:spLocks noGrp="1"/>
          </p:cNvSpPr>
          <p:nvPr>
            <p:ph type="dt" sz="half" idx="10"/>
          </p:nvPr>
        </p:nvSpPr>
        <p:spPr/>
        <p:txBody>
          <a:bodyPr/>
          <a:lstStyle/>
          <a:p>
            <a:pPr>
              <a:defRPr/>
            </a:pPr>
            <a:r>
              <a:rPr lang="es-GT" smtClean="0"/>
              <a:t>04 03 2014</a:t>
            </a:r>
            <a:endParaRPr lang="es-GT"/>
          </a:p>
        </p:txBody>
      </p:sp>
      <p:sp>
        <p:nvSpPr>
          <p:cNvPr id="3" name="2 Marcador de pie de página"/>
          <p:cNvSpPr>
            <a:spLocks noGrp="1"/>
          </p:cNvSpPr>
          <p:nvPr>
            <p:ph type="ftr" sz="quarter" idx="11"/>
          </p:nvPr>
        </p:nvSpPr>
        <p:spPr/>
        <p:txBody>
          <a:bodyPr/>
          <a:lstStyle/>
          <a:p>
            <a:pPr>
              <a:defRPr/>
            </a:pPr>
            <a:r>
              <a:rPr lang="es-GT" smtClean="0"/>
              <a:t>P4P Guatemala</a:t>
            </a:r>
            <a:endParaRPr lang="es-GT"/>
          </a:p>
        </p:txBody>
      </p:sp>
      <p:sp>
        <p:nvSpPr>
          <p:cNvPr id="4" name="3 Marcador de número de diapositiva"/>
          <p:cNvSpPr>
            <a:spLocks noGrp="1"/>
          </p:cNvSpPr>
          <p:nvPr>
            <p:ph type="sldNum" sz="quarter" idx="12"/>
          </p:nvPr>
        </p:nvSpPr>
        <p:spPr/>
        <p:txBody>
          <a:bodyPr/>
          <a:lstStyle/>
          <a:p>
            <a:pPr>
              <a:defRPr/>
            </a:pPr>
            <a:fld id="{273E7456-9892-40CF-99ED-28DB2322B44B}" type="slidenum">
              <a:rPr lang="es-GT" smtClean="0"/>
              <a:pPr>
                <a:defRPr/>
              </a:pPr>
              <a:t>17</a:t>
            </a:fld>
            <a:endParaRPr lang="es-GT"/>
          </a:p>
        </p:txBody>
      </p:sp>
    </p:spTree>
  </p:cSld>
  <p:clrMapOvr>
    <a:masterClrMapping/>
  </p:clrMapOvr>
  <p:transition spd="slow"/>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DSC02896"/>
          <p:cNvPicPr>
            <a:picLocks noChangeAspect="1" noChangeArrowheads="1"/>
          </p:cNvPicPr>
          <p:nvPr/>
        </p:nvPicPr>
        <p:blipFill>
          <a:blip r:embed="rId2">
            <a:lum bright="-14000"/>
            <a:extLst>
              <a:ext uri="{28A0092B-C50C-407E-A947-70E740481C1C}">
                <a14:useLocalDpi xmlns:a14="http://schemas.microsoft.com/office/drawing/2010/main" val="0"/>
              </a:ext>
            </a:extLst>
          </a:blip>
          <a:srcRect/>
          <a:stretch>
            <a:fillRect/>
          </a:stretch>
        </p:blipFill>
        <p:spPr bwMode="auto">
          <a:xfrm>
            <a:off x="179512" y="260350"/>
            <a:ext cx="8715310" cy="5832946"/>
          </a:xfrm>
          <a:prstGeom prst="rect">
            <a:avLst/>
          </a:prstGeom>
          <a:noFill/>
          <a:ln w="57150" cmpd="thinThick">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 name="2 Marcador de fecha"/>
          <p:cNvSpPr>
            <a:spLocks noGrp="1"/>
          </p:cNvSpPr>
          <p:nvPr>
            <p:ph type="dt" sz="half" idx="10"/>
          </p:nvPr>
        </p:nvSpPr>
        <p:spPr/>
        <p:txBody>
          <a:bodyPr/>
          <a:lstStyle/>
          <a:p>
            <a:pPr>
              <a:defRPr/>
            </a:pPr>
            <a:r>
              <a:rPr lang="es-GT" smtClean="0"/>
              <a:t>04 03 2014</a:t>
            </a:r>
            <a:endParaRPr lang="es-GT"/>
          </a:p>
        </p:txBody>
      </p:sp>
      <p:sp>
        <p:nvSpPr>
          <p:cNvPr id="4" name="3 Marcador de pie de página"/>
          <p:cNvSpPr>
            <a:spLocks noGrp="1"/>
          </p:cNvSpPr>
          <p:nvPr>
            <p:ph type="ftr" sz="quarter" idx="11"/>
          </p:nvPr>
        </p:nvSpPr>
        <p:spPr/>
        <p:txBody>
          <a:bodyPr/>
          <a:lstStyle/>
          <a:p>
            <a:pPr>
              <a:defRPr/>
            </a:pPr>
            <a:r>
              <a:rPr lang="es-GT" smtClean="0"/>
              <a:t>P4P Guatemala</a:t>
            </a:r>
            <a:endParaRPr lang="es-GT"/>
          </a:p>
        </p:txBody>
      </p:sp>
      <p:sp>
        <p:nvSpPr>
          <p:cNvPr id="5" name="4 Marcador de número de diapositiva"/>
          <p:cNvSpPr>
            <a:spLocks noGrp="1"/>
          </p:cNvSpPr>
          <p:nvPr>
            <p:ph type="sldNum" sz="quarter" idx="12"/>
          </p:nvPr>
        </p:nvSpPr>
        <p:spPr/>
        <p:txBody>
          <a:bodyPr/>
          <a:lstStyle/>
          <a:p>
            <a:pPr>
              <a:defRPr/>
            </a:pPr>
            <a:fld id="{EF7F4635-E13C-46B2-94E1-E6A0CFC20848}" type="slidenum">
              <a:rPr lang="es-GT" smtClean="0"/>
              <a:pPr>
                <a:defRPr/>
              </a:pPr>
              <a:t>18</a:t>
            </a:fld>
            <a:endParaRPr lang="es-GT"/>
          </a:p>
        </p:txBody>
      </p:sp>
    </p:spTree>
    <p:extLst>
      <p:ext uri="{BB962C8B-B14F-4D97-AF65-F5344CB8AC3E}">
        <p14:creationId xmlns:p14="http://schemas.microsoft.com/office/powerpoint/2010/main" val="3058154431"/>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name="Slide6">
    <p:spTree>
      <p:nvGrpSpPr>
        <p:cNvPr id="1" name=""/>
        <p:cNvGrpSpPr/>
        <p:nvPr/>
      </p:nvGrpSpPr>
      <p:grpSpPr>
        <a:xfrm>
          <a:off x="0" y="0"/>
          <a:ext cx="0" cy="0"/>
          <a:chOff x="0" y="0"/>
          <a:chExt cx="0" cy="0"/>
        </a:xfrm>
      </p:grpSpPr>
      <p:sp>
        <p:nvSpPr>
          <p:cNvPr id="19458" name="Title 3"/>
          <p:cNvSpPr txBox="1">
            <a:spLocks noGrp="1"/>
          </p:cNvSpPr>
          <p:nvPr>
            <p:ph type="title"/>
          </p:nvPr>
        </p:nvSpPr>
        <p:spPr>
          <a:xfrm>
            <a:off x="323850" y="0"/>
            <a:ext cx="8229600" cy="1143000"/>
          </a:xfrm>
        </p:spPr>
        <p:txBody>
          <a:bodyPr/>
          <a:lstStyle/>
          <a:p>
            <a:pPr eaLnBrk="1" hangingPunct="1"/>
            <a:r>
              <a:rPr lang="es-ES" sz="3200" dirty="0" smtClean="0">
                <a:solidFill>
                  <a:schemeClr val="tx1"/>
                </a:solidFill>
                <a:latin typeface="Arial Black" pitchFamily="34" charset="0"/>
              </a:rPr>
              <a:t>Blue box </a:t>
            </a:r>
            <a:r>
              <a:rPr lang="es-ES" sz="3200" dirty="0" err="1" smtClean="0">
                <a:solidFill>
                  <a:schemeClr val="tx1"/>
                </a:solidFill>
                <a:latin typeface="Arial Black" pitchFamily="34" charset="0"/>
              </a:rPr>
              <a:t>contents</a:t>
            </a:r>
            <a:endParaRPr lang="es-ES" sz="3200" dirty="0" smtClean="0">
              <a:solidFill>
                <a:schemeClr val="tx1"/>
              </a:solidFill>
              <a:latin typeface="Arial Black" pitchFamily="34" charset="0"/>
            </a:endParaRPr>
          </a:p>
        </p:txBody>
      </p:sp>
      <p:sp>
        <p:nvSpPr>
          <p:cNvPr id="19459" name="Content Placeholder 4"/>
          <p:cNvSpPr txBox="1">
            <a:spLocks noGrp="1"/>
          </p:cNvSpPr>
          <p:nvPr>
            <p:ph idx="1"/>
          </p:nvPr>
        </p:nvSpPr>
        <p:spPr>
          <a:xfrm>
            <a:off x="457200" y="1600200"/>
            <a:ext cx="5986463" cy="4525963"/>
          </a:xfrm>
        </p:spPr>
        <p:txBody>
          <a:bodyPr/>
          <a:lstStyle/>
          <a:p>
            <a:pPr eaLnBrk="1" hangingPunct="1">
              <a:spcBef>
                <a:spcPts val="500"/>
              </a:spcBef>
            </a:pPr>
            <a:r>
              <a:rPr lang="en-US" sz="2400" dirty="0" smtClean="0">
                <a:solidFill>
                  <a:schemeClr val="tx1"/>
                </a:solidFill>
                <a:latin typeface="Arial" pitchFamily="34" charset="0"/>
                <a:cs typeface="Arial" pitchFamily="34" charset="0"/>
              </a:rPr>
              <a:t>Grain trier</a:t>
            </a:r>
          </a:p>
          <a:p>
            <a:pPr eaLnBrk="1" hangingPunct="1">
              <a:spcBef>
                <a:spcPts val="500"/>
              </a:spcBef>
            </a:pPr>
            <a:r>
              <a:rPr lang="en-US" sz="2400" dirty="0" smtClean="0">
                <a:solidFill>
                  <a:schemeClr val="tx1"/>
                </a:solidFill>
                <a:latin typeface="Arial" pitchFamily="34" charset="0"/>
                <a:cs typeface="Arial" pitchFamily="34" charset="0"/>
              </a:rPr>
              <a:t>Digital scale</a:t>
            </a:r>
          </a:p>
          <a:p>
            <a:pPr eaLnBrk="1" hangingPunct="1">
              <a:spcBef>
                <a:spcPts val="500"/>
              </a:spcBef>
            </a:pPr>
            <a:r>
              <a:rPr lang="en-US" sz="2400" dirty="0" smtClean="0">
                <a:solidFill>
                  <a:schemeClr val="tx1"/>
                </a:solidFill>
                <a:latin typeface="Arial" pitchFamily="34" charset="0"/>
                <a:cs typeface="Arial" pitchFamily="34" charset="0"/>
              </a:rPr>
              <a:t>Sieves – Official USDA grain dockage sieves</a:t>
            </a:r>
          </a:p>
          <a:p>
            <a:pPr eaLnBrk="1" hangingPunct="1">
              <a:spcBef>
                <a:spcPts val="500"/>
              </a:spcBef>
            </a:pPr>
            <a:r>
              <a:rPr lang="en-US" sz="2400" dirty="0" smtClean="0">
                <a:solidFill>
                  <a:schemeClr val="tx1"/>
                </a:solidFill>
                <a:latin typeface="Arial" pitchFamily="34" charset="0"/>
                <a:cs typeface="Arial" pitchFamily="34" charset="0"/>
              </a:rPr>
              <a:t>Convertor</a:t>
            </a:r>
          </a:p>
          <a:p>
            <a:pPr eaLnBrk="1" hangingPunct="1">
              <a:spcBef>
                <a:spcPts val="500"/>
              </a:spcBef>
            </a:pPr>
            <a:r>
              <a:rPr lang="en-US" sz="2400" dirty="0" smtClean="0">
                <a:solidFill>
                  <a:schemeClr val="tx1"/>
                </a:solidFill>
                <a:latin typeface="Arial" pitchFamily="34" charset="0"/>
                <a:cs typeface="Arial" pitchFamily="34" charset="0"/>
              </a:rPr>
              <a:t>Moisture meter</a:t>
            </a:r>
          </a:p>
          <a:p>
            <a:pPr eaLnBrk="1" hangingPunct="1">
              <a:spcBef>
                <a:spcPts val="500"/>
              </a:spcBef>
            </a:pPr>
            <a:r>
              <a:rPr lang="en-US" sz="2400" dirty="0" err="1" smtClean="0">
                <a:solidFill>
                  <a:schemeClr val="tx1"/>
                </a:solidFill>
                <a:latin typeface="Arial" pitchFamily="34" charset="0"/>
                <a:cs typeface="Arial" pitchFamily="34" charset="0"/>
              </a:rPr>
              <a:t>Aflatoxin</a:t>
            </a:r>
            <a:r>
              <a:rPr lang="en-US" sz="2400" dirty="0" smtClean="0">
                <a:solidFill>
                  <a:schemeClr val="tx1"/>
                </a:solidFill>
                <a:latin typeface="Arial" pitchFamily="34" charset="0"/>
                <a:cs typeface="Arial" pitchFamily="34" charset="0"/>
              </a:rPr>
              <a:t> testing – Reveal from </a:t>
            </a:r>
            <a:r>
              <a:rPr lang="en-US" sz="2400" dirty="0" err="1" smtClean="0">
                <a:solidFill>
                  <a:schemeClr val="tx1"/>
                </a:solidFill>
                <a:latin typeface="Arial" pitchFamily="34" charset="0"/>
                <a:cs typeface="Arial" pitchFamily="34" charset="0"/>
              </a:rPr>
              <a:t>Neogen</a:t>
            </a:r>
            <a:endParaRPr lang="en-US" sz="2400" dirty="0" smtClean="0">
              <a:solidFill>
                <a:schemeClr val="tx1"/>
              </a:solidFill>
              <a:latin typeface="Arial" pitchFamily="34" charset="0"/>
              <a:cs typeface="Arial" pitchFamily="34" charset="0"/>
            </a:endParaRPr>
          </a:p>
          <a:p>
            <a:pPr eaLnBrk="1" hangingPunct="1">
              <a:spcBef>
                <a:spcPts val="500"/>
              </a:spcBef>
            </a:pPr>
            <a:r>
              <a:rPr lang="en-US" sz="2400" dirty="0" smtClean="0">
                <a:solidFill>
                  <a:schemeClr val="tx1"/>
                </a:solidFill>
                <a:latin typeface="Arial" pitchFamily="34" charset="0"/>
                <a:cs typeface="Arial" pitchFamily="34" charset="0"/>
              </a:rPr>
              <a:t>Starter kit (mill, timer, </a:t>
            </a:r>
            <a:r>
              <a:rPr lang="en-US" sz="2400" dirty="0" err="1" smtClean="0">
                <a:solidFill>
                  <a:schemeClr val="tx1"/>
                </a:solidFill>
                <a:latin typeface="Arial" pitchFamily="34" charset="0"/>
                <a:cs typeface="Arial" pitchFamily="34" charset="0"/>
              </a:rPr>
              <a:t>pipettor</a:t>
            </a:r>
            <a:r>
              <a:rPr lang="en-US" sz="2400" dirty="0" smtClean="0">
                <a:solidFill>
                  <a:schemeClr val="tx1"/>
                </a:solidFill>
                <a:latin typeface="Arial" pitchFamily="34" charset="0"/>
                <a:cs typeface="Arial" pitchFamily="34" charset="0"/>
              </a:rPr>
              <a:t>, tips)</a:t>
            </a:r>
          </a:p>
          <a:p>
            <a:pPr eaLnBrk="1" hangingPunct="1">
              <a:spcBef>
                <a:spcPts val="500"/>
              </a:spcBef>
            </a:pPr>
            <a:r>
              <a:rPr lang="en-US" sz="2400" dirty="0" smtClean="0">
                <a:solidFill>
                  <a:schemeClr val="tx1"/>
                </a:solidFill>
                <a:latin typeface="Arial" pitchFamily="34" charset="0"/>
                <a:cs typeface="Arial" pitchFamily="34" charset="0"/>
              </a:rPr>
              <a:t>Methanol or ethanol</a:t>
            </a:r>
          </a:p>
          <a:p>
            <a:pPr eaLnBrk="1" hangingPunct="1">
              <a:spcBef>
                <a:spcPts val="500"/>
              </a:spcBef>
            </a:pPr>
            <a:r>
              <a:rPr lang="en-US" sz="2400" dirty="0" smtClean="0">
                <a:solidFill>
                  <a:schemeClr val="tx1"/>
                </a:solidFill>
                <a:latin typeface="Arial" pitchFamily="34" charset="0"/>
                <a:cs typeface="Arial" pitchFamily="34" charset="0"/>
              </a:rPr>
              <a:t>Sample cups, graduated cylinder, filters</a:t>
            </a:r>
          </a:p>
          <a:p>
            <a:pPr eaLnBrk="1" hangingPunct="1">
              <a:spcBef>
                <a:spcPts val="500"/>
              </a:spcBef>
            </a:pPr>
            <a:r>
              <a:rPr lang="en-US" sz="2400" dirty="0" smtClean="0">
                <a:solidFill>
                  <a:schemeClr val="tx1"/>
                </a:solidFill>
                <a:latin typeface="Arial" pitchFamily="34" charset="0"/>
                <a:cs typeface="Arial" pitchFamily="34" charset="0"/>
              </a:rPr>
              <a:t>Blue box </a:t>
            </a:r>
          </a:p>
          <a:p>
            <a:pPr marL="0" indent="0" eaLnBrk="1" hangingPunct="1">
              <a:spcBef>
                <a:spcPts val="500"/>
              </a:spcBef>
              <a:buNone/>
            </a:pPr>
            <a:endParaRPr lang="en-US" sz="2400" dirty="0" smtClean="0">
              <a:solidFill>
                <a:schemeClr val="tx1"/>
              </a:solidFill>
              <a:latin typeface="Arial" pitchFamily="34" charset="0"/>
              <a:cs typeface="Arial" pitchFamily="34" charset="0"/>
            </a:endParaRPr>
          </a:p>
          <a:p>
            <a:pPr eaLnBrk="1" hangingPunct="1">
              <a:spcBef>
                <a:spcPts val="500"/>
              </a:spcBef>
            </a:pPr>
            <a:endParaRPr lang="en-US" sz="2400" dirty="0" smtClean="0">
              <a:solidFill>
                <a:schemeClr val="tx1"/>
              </a:solidFill>
              <a:latin typeface="Arial" pitchFamily="34" charset="0"/>
              <a:cs typeface="Arial" pitchFamily="34" charset="0"/>
            </a:endParaRPr>
          </a:p>
        </p:txBody>
      </p:sp>
      <p:pic>
        <p:nvPicPr>
          <p:cNvPr id="19460" name="Picture 4"/>
          <p:cNvPicPr>
            <a:picLocks noChangeAspect="1"/>
          </p:cNvPicPr>
          <p:nvPr/>
        </p:nvPicPr>
        <p:blipFill>
          <a:blip r:embed="rId3"/>
          <a:srcRect/>
          <a:stretch>
            <a:fillRect/>
          </a:stretch>
        </p:blipFill>
        <p:spPr bwMode="auto">
          <a:xfrm>
            <a:off x="395288" y="188913"/>
            <a:ext cx="1146175" cy="1152525"/>
          </a:xfrm>
          <a:prstGeom prst="rect">
            <a:avLst/>
          </a:prstGeom>
          <a:noFill/>
          <a:ln w="9525">
            <a:noFill/>
            <a:miter lim="800000"/>
            <a:headEnd/>
            <a:tailEnd/>
          </a:ln>
        </p:spPr>
      </p:pic>
      <p:sp>
        <p:nvSpPr>
          <p:cNvPr id="2" name="1 Marcador de fecha"/>
          <p:cNvSpPr>
            <a:spLocks noGrp="1"/>
          </p:cNvSpPr>
          <p:nvPr>
            <p:ph type="dt" sz="half" idx="10"/>
          </p:nvPr>
        </p:nvSpPr>
        <p:spPr/>
        <p:txBody>
          <a:bodyPr/>
          <a:lstStyle/>
          <a:p>
            <a:pPr>
              <a:defRPr/>
            </a:pPr>
            <a:r>
              <a:rPr lang="es-GT" smtClean="0"/>
              <a:t>04 03 2014</a:t>
            </a:r>
            <a:endParaRPr lang="es-GT"/>
          </a:p>
        </p:txBody>
      </p:sp>
      <p:sp>
        <p:nvSpPr>
          <p:cNvPr id="3" name="2 Marcador de pie de página"/>
          <p:cNvSpPr>
            <a:spLocks noGrp="1"/>
          </p:cNvSpPr>
          <p:nvPr>
            <p:ph type="ftr" sz="quarter" idx="11"/>
          </p:nvPr>
        </p:nvSpPr>
        <p:spPr/>
        <p:txBody>
          <a:bodyPr/>
          <a:lstStyle/>
          <a:p>
            <a:pPr>
              <a:defRPr/>
            </a:pPr>
            <a:r>
              <a:rPr lang="es-GT" smtClean="0"/>
              <a:t>P4P Guatemala</a:t>
            </a:r>
            <a:endParaRPr lang="es-GT"/>
          </a:p>
        </p:txBody>
      </p:sp>
      <p:sp>
        <p:nvSpPr>
          <p:cNvPr id="4" name="3 Marcador de número de diapositiva"/>
          <p:cNvSpPr>
            <a:spLocks noGrp="1"/>
          </p:cNvSpPr>
          <p:nvPr>
            <p:ph type="sldNum" sz="quarter" idx="12"/>
          </p:nvPr>
        </p:nvSpPr>
        <p:spPr/>
        <p:txBody>
          <a:bodyPr/>
          <a:lstStyle/>
          <a:p>
            <a:pPr>
              <a:defRPr/>
            </a:pPr>
            <a:fld id="{273E7456-9892-40CF-99ED-28DB2322B44B}" type="slidenum">
              <a:rPr lang="es-GT" smtClean="0"/>
              <a:pPr>
                <a:defRPr/>
              </a:pPr>
              <a:t>19</a:t>
            </a:fld>
            <a:endParaRPr lang="es-GT"/>
          </a:p>
        </p:txBody>
      </p:sp>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body" idx="1"/>
          </p:nvPr>
        </p:nvSpPr>
        <p:spPr bwMode="auto">
          <a:xfrm>
            <a:off x="323850" y="1981200"/>
            <a:ext cx="8667750" cy="44196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buFont typeface="Arial" charset="0"/>
              <a:buNone/>
            </a:pPr>
            <a:r>
              <a:rPr lang="en-US" altLang="es-GT" sz="2800" b="1" dirty="0">
                <a:solidFill>
                  <a:schemeClr val="tx1"/>
                </a:solidFill>
                <a:latin typeface="Arial Narrow" pitchFamily="34" charset="0"/>
              </a:rPr>
              <a:t>Connecting Farmers to Markets</a:t>
            </a:r>
          </a:p>
          <a:p>
            <a:pPr>
              <a:buFont typeface="Arial" charset="0"/>
              <a:buNone/>
            </a:pPr>
            <a:endParaRPr lang="en-US" altLang="es-GT" sz="2800" dirty="0">
              <a:solidFill>
                <a:schemeClr val="tx1"/>
              </a:solidFill>
              <a:latin typeface="Arial Narrow" pitchFamily="34" charset="0"/>
            </a:endParaRPr>
          </a:p>
          <a:p>
            <a:pPr>
              <a:buFont typeface="Arial" charset="0"/>
              <a:buNone/>
            </a:pPr>
            <a:r>
              <a:rPr lang="en-US" altLang="es-GT" sz="2800" dirty="0">
                <a:solidFill>
                  <a:schemeClr val="tx1"/>
                </a:solidFill>
                <a:latin typeface="Arial Narrow" pitchFamily="34" charset="0"/>
              </a:rPr>
              <a:t>Quantity with quality;</a:t>
            </a:r>
          </a:p>
          <a:p>
            <a:pPr>
              <a:buFont typeface="Arial" charset="0"/>
              <a:buNone/>
            </a:pPr>
            <a:r>
              <a:rPr lang="en-US" altLang="es-GT" sz="2800" dirty="0">
                <a:solidFill>
                  <a:schemeClr val="tx1"/>
                </a:solidFill>
                <a:latin typeface="Arial Narrow" pitchFamily="34" charset="0"/>
              </a:rPr>
              <a:t>A market for the surplus production; </a:t>
            </a:r>
          </a:p>
          <a:p>
            <a:pPr>
              <a:buFont typeface="Arial" charset="0"/>
              <a:buNone/>
            </a:pPr>
            <a:r>
              <a:rPr lang="en-US" altLang="es-GT" sz="2800" dirty="0">
                <a:solidFill>
                  <a:schemeClr val="tx1"/>
                </a:solidFill>
                <a:latin typeface="Arial Narrow" pitchFamily="34" charset="0"/>
              </a:rPr>
              <a:t>A new procurement mode for WFP;</a:t>
            </a:r>
          </a:p>
          <a:p>
            <a:pPr>
              <a:buFont typeface="Arial" charset="0"/>
              <a:buNone/>
            </a:pPr>
            <a:r>
              <a:rPr lang="en-US" altLang="es-GT" sz="2800" dirty="0">
                <a:solidFill>
                  <a:schemeClr val="tx1"/>
                </a:solidFill>
                <a:latin typeface="Arial Narrow" pitchFamily="34" charset="0"/>
              </a:rPr>
              <a:t>Local processing – Added value</a:t>
            </a:r>
            <a:r>
              <a:rPr lang="en-US" altLang="es-GT" sz="2800" dirty="0" smtClean="0">
                <a:solidFill>
                  <a:schemeClr val="tx1"/>
                </a:solidFill>
                <a:latin typeface="Arial Narrow" pitchFamily="34" charset="0"/>
              </a:rPr>
              <a:t>.</a:t>
            </a:r>
            <a:endParaRPr lang="en-US" altLang="es-GT" sz="2800" dirty="0">
              <a:solidFill>
                <a:schemeClr val="tx1"/>
              </a:solidFill>
              <a:latin typeface="Arial Narrow" pitchFamily="34" charset="0"/>
            </a:endParaRPr>
          </a:p>
        </p:txBody>
      </p:sp>
      <p:pic>
        <p:nvPicPr>
          <p:cNvPr id="74755" name="Picture 3" descr="DSC029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0025" y="1219200"/>
            <a:ext cx="3678238" cy="5486400"/>
          </a:xfrm>
          <a:prstGeom prst="rect">
            <a:avLst/>
          </a:prstGeom>
          <a:noFill/>
          <a:ln w="57150" cmpd="thinThick">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74756" name="Text Box 4"/>
          <p:cNvSpPr txBox="1">
            <a:spLocks noChangeArrowheads="1"/>
          </p:cNvSpPr>
          <p:nvPr/>
        </p:nvSpPr>
        <p:spPr bwMode="auto">
          <a:xfrm>
            <a:off x="2590800" y="381000"/>
            <a:ext cx="36576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es-GT" sz="4000" b="1" dirty="0">
                <a:latin typeface="Arial Narrow" pitchFamily="34" charset="0"/>
                <a:cs typeface="Arial" charset="0"/>
              </a:rPr>
              <a:t>What is P4P?</a:t>
            </a:r>
          </a:p>
        </p:txBody>
      </p:sp>
      <p:sp>
        <p:nvSpPr>
          <p:cNvPr id="2" name="1 Marcador de fecha"/>
          <p:cNvSpPr>
            <a:spLocks noGrp="1"/>
          </p:cNvSpPr>
          <p:nvPr>
            <p:ph type="dt" sz="half" idx="10"/>
          </p:nvPr>
        </p:nvSpPr>
        <p:spPr/>
        <p:txBody>
          <a:bodyPr/>
          <a:lstStyle/>
          <a:p>
            <a:pPr>
              <a:defRPr/>
            </a:pPr>
            <a:r>
              <a:rPr lang="es-GT" smtClean="0"/>
              <a:t>04 03 2014</a:t>
            </a:r>
            <a:endParaRPr lang="es-GT"/>
          </a:p>
        </p:txBody>
      </p:sp>
      <p:sp>
        <p:nvSpPr>
          <p:cNvPr id="3" name="2 Marcador de pie de página"/>
          <p:cNvSpPr>
            <a:spLocks noGrp="1"/>
          </p:cNvSpPr>
          <p:nvPr>
            <p:ph type="ftr" sz="quarter" idx="11"/>
          </p:nvPr>
        </p:nvSpPr>
        <p:spPr/>
        <p:txBody>
          <a:bodyPr/>
          <a:lstStyle/>
          <a:p>
            <a:pPr>
              <a:defRPr/>
            </a:pPr>
            <a:r>
              <a:rPr lang="es-GT" smtClean="0"/>
              <a:t>P4P Guatemala</a:t>
            </a:r>
            <a:endParaRPr lang="es-GT"/>
          </a:p>
        </p:txBody>
      </p:sp>
      <p:sp>
        <p:nvSpPr>
          <p:cNvPr id="4" name="3 Marcador de número de diapositiva"/>
          <p:cNvSpPr>
            <a:spLocks noGrp="1"/>
          </p:cNvSpPr>
          <p:nvPr>
            <p:ph type="sldNum" sz="quarter" idx="12"/>
          </p:nvPr>
        </p:nvSpPr>
        <p:spPr/>
        <p:txBody>
          <a:bodyPr/>
          <a:lstStyle/>
          <a:p>
            <a:pPr>
              <a:defRPr/>
            </a:pPr>
            <a:fld id="{273E7456-9892-40CF-99ED-28DB2322B44B}" type="slidenum">
              <a:rPr lang="es-GT" smtClean="0"/>
              <a:pPr>
                <a:defRPr/>
              </a:pPr>
              <a:t>2</a:t>
            </a:fld>
            <a:endParaRPr lang="es-GT"/>
          </a:p>
        </p:txBody>
      </p:sp>
      <p:pic>
        <p:nvPicPr>
          <p:cNvPr id="8"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5288" y="188913"/>
            <a:ext cx="114617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6176331"/>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GT"/>
          </a:p>
        </p:txBody>
      </p:sp>
      <p:sp>
        <p:nvSpPr>
          <p:cNvPr id="3" name="2 Marcador de contenido"/>
          <p:cNvSpPr>
            <a:spLocks noGrp="1"/>
          </p:cNvSpPr>
          <p:nvPr>
            <p:ph idx="1"/>
          </p:nvPr>
        </p:nvSpPr>
        <p:spPr/>
        <p:txBody>
          <a:bodyPr/>
          <a:lstStyle/>
          <a:p>
            <a:pPr marL="0" indent="0">
              <a:buNone/>
            </a:pPr>
            <a:endParaRPr lang="es-GT" dirty="0"/>
          </a:p>
        </p:txBody>
      </p:sp>
      <p:pic>
        <p:nvPicPr>
          <p:cNvPr id="4" name="Picture 2"/>
          <p:cNvPicPr>
            <a:picLocks noChangeAspect="1" noChangeArrowheads="1"/>
          </p:cNvPicPr>
          <p:nvPr/>
        </p:nvPicPr>
        <p:blipFill>
          <a:blip r:embed="rId2">
            <a:lum bright="26000" contrast="6000"/>
            <a:extLst>
              <a:ext uri="{28A0092B-C50C-407E-A947-70E740481C1C}">
                <a14:useLocalDpi xmlns:a14="http://schemas.microsoft.com/office/drawing/2010/main" val="0"/>
              </a:ext>
            </a:extLst>
          </a:blip>
          <a:srcRect/>
          <a:stretch>
            <a:fillRect/>
          </a:stretch>
        </p:blipFill>
        <p:spPr bwMode="auto">
          <a:xfrm>
            <a:off x="656456" y="281189"/>
            <a:ext cx="7875984" cy="6235154"/>
          </a:xfrm>
          <a:prstGeom prst="rect">
            <a:avLst/>
          </a:prstGeom>
          <a:noFill/>
          <a:ln w="57150" cmpd="thinThick">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5" name="4 Marcador de fecha"/>
          <p:cNvSpPr>
            <a:spLocks noGrp="1"/>
          </p:cNvSpPr>
          <p:nvPr>
            <p:ph type="dt" sz="half" idx="10"/>
          </p:nvPr>
        </p:nvSpPr>
        <p:spPr/>
        <p:txBody>
          <a:bodyPr/>
          <a:lstStyle/>
          <a:p>
            <a:pPr>
              <a:defRPr/>
            </a:pPr>
            <a:r>
              <a:rPr lang="es-GT" smtClean="0"/>
              <a:t>04 03 2014</a:t>
            </a:r>
            <a:endParaRPr lang="es-GT"/>
          </a:p>
        </p:txBody>
      </p:sp>
      <p:sp>
        <p:nvSpPr>
          <p:cNvPr id="6" name="5 Marcador de pie de página"/>
          <p:cNvSpPr>
            <a:spLocks noGrp="1"/>
          </p:cNvSpPr>
          <p:nvPr>
            <p:ph type="ftr" sz="quarter" idx="11"/>
          </p:nvPr>
        </p:nvSpPr>
        <p:spPr/>
        <p:txBody>
          <a:bodyPr/>
          <a:lstStyle/>
          <a:p>
            <a:pPr>
              <a:defRPr/>
            </a:pPr>
            <a:r>
              <a:rPr lang="es-GT" smtClean="0"/>
              <a:t>P4P Guatemala</a:t>
            </a:r>
            <a:endParaRPr lang="es-GT"/>
          </a:p>
        </p:txBody>
      </p:sp>
      <p:sp>
        <p:nvSpPr>
          <p:cNvPr id="7" name="6 Marcador de número de diapositiva"/>
          <p:cNvSpPr>
            <a:spLocks noGrp="1"/>
          </p:cNvSpPr>
          <p:nvPr>
            <p:ph type="sldNum" sz="quarter" idx="12"/>
          </p:nvPr>
        </p:nvSpPr>
        <p:spPr/>
        <p:txBody>
          <a:bodyPr/>
          <a:lstStyle/>
          <a:p>
            <a:pPr>
              <a:defRPr/>
            </a:pPr>
            <a:fld id="{273E7456-9892-40CF-99ED-28DB2322B44B}" type="slidenum">
              <a:rPr lang="es-GT" smtClean="0"/>
              <a:pPr>
                <a:defRPr/>
              </a:pPr>
              <a:t>20</a:t>
            </a:fld>
            <a:endParaRPr lang="es-GT"/>
          </a:p>
        </p:txBody>
      </p:sp>
    </p:spTree>
    <p:extLst>
      <p:ext uri="{BB962C8B-B14F-4D97-AF65-F5344CB8AC3E}">
        <p14:creationId xmlns:p14="http://schemas.microsoft.com/office/powerpoint/2010/main" val="1149668859"/>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GT"/>
          </a:p>
        </p:txBody>
      </p:sp>
      <p:sp>
        <p:nvSpPr>
          <p:cNvPr id="3" name="2 Marcador de contenido"/>
          <p:cNvSpPr>
            <a:spLocks noGrp="1"/>
          </p:cNvSpPr>
          <p:nvPr>
            <p:ph idx="1"/>
          </p:nvPr>
        </p:nvSpPr>
        <p:spPr/>
        <p:txBody>
          <a:bodyPr/>
          <a:lstStyle/>
          <a:p>
            <a:endParaRPr lang="es-GT" dirty="0"/>
          </a:p>
        </p:txBody>
      </p:sp>
      <p:pic>
        <p:nvPicPr>
          <p:cNvPr id="3074" name="Picture 2" descr="E:\Nueva carpeta\image GV promotores en Champerico.jpe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00250" y="0"/>
            <a:ext cx="51435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3 Marcador de fecha"/>
          <p:cNvSpPr>
            <a:spLocks noGrp="1"/>
          </p:cNvSpPr>
          <p:nvPr>
            <p:ph type="dt" sz="half" idx="10"/>
          </p:nvPr>
        </p:nvSpPr>
        <p:spPr/>
        <p:txBody>
          <a:bodyPr/>
          <a:lstStyle/>
          <a:p>
            <a:pPr>
              <a:defRPr/>
            </a:pPr>
            <a:r>
              <a:rPr lang="es-GT" smtClean="0"/>
              <a:t>04 03 2014</a:t>
            </a:r>
            <a:endParaRPr lang="es-GT"/>
          </a:p>
        </p:txBody>
      </p:sp>
      <p:sp>
        <p:nvSpPr>
          <p:cNvPr id="5" name="4 Marcador de pie de página"/>
          <p:cNvSpPr>
            <a:spLocks noGrp="1"/>
          </p:cNvSpPr>
          <p:nvPr>
            <p:ph type="ftr" sz="quarter" idx="11"/>
          </p:nvPr>
        </p:nvSpPr>
        <p:spPr/>
        <p:txBody>
          <a:bodyPr/>
          <a:lstStyle/>
          <a:p>
            <a:pPr>
              <a:defRPr/>
            </a:pPr>
            <a:r>
              <a:rPr lang="es-GT" smtClean="0"/>
              <a:t>P4P Guatemala</a:t>
            </a:r>
            <a:endParaRPr lang="es-GT"/>
          </a:p>
        </p:txBody>
      </p:sp>
      <p:sp>
        <p:nvSpPr>
          <p:cNvPr id="6" name="5 Marcador de número de diapositiva"/>
          <p:cNvSpPr>
            <a:spLocks noGrp="1"/>
          </p:cNvSpPr>
          <p:nvPr>
            <p:ph type="sldNum" sz="quarter" idx="12"/>
          </p:nvPr>
        </p:nvSpPr>
        <p:spPr/>
        <p:txBody>
          <a:bodyPr/>
          <a:lstStyle/>
          <a:p>
            <a:pPr>
              <a:defRPr/>
            </a:pPr>
            <a:fld id="{273E7456-9892-40CF-99ED-28DB2322B44B}" type="slidenum">
              <a:rPr lang="es-GT" smtClean="0"/>
              <a:pPr>
                <a:defRPr/>
              </a:pPr>
              <a:t>21</a:t>
            </a:fld>
            <a:endParaRPr lang="es-GT"/>
          </a:p>
        </p:txBody>
      </p:sp>
      <p:pic>
        <p:nvPicPr>
          <p:cNvPr id="8"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288" y="188913"/>
            <a:ext cx="114617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6155897"/>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GT"/>
          </a:p>
        </p:txBody>
      </p:sp>
      <p:sp>
        <p:nvSpPr>
          <p:cNvPr id="3" name="2 Marcador de contenido"/>
          <p:cNvSpPr>
            <a:spLocks noGrp="1"/>
          </p:cNvSpPr>
          <p:nvPr>
            <p:ph idx="1"/>
          </p:nvPr>
        </p:nvSpPr>
        <p:spPr/>
        <p:txBody>
          <a:bodyPr/>
          <a:lstStyle/>
          <a:p>
            <a:endParaRPr lang="es-GT"/>
          </a:p>
        </p:txBody>
      </p:sp>
      <p:pic>
        <p:nvPicPr>
          <p:cNvPr id="7170" name="Picture 2" descr="E:\Nueva carpeta\WFP_GUA_CARLOS%20LEON_P4P%20Jutiapa_29032012_IMG017_jp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381000"/>
            <a:ext cx="8128000" cy="6096000"/>
          </a:xfrm>
          <a:prstGeom prst="rect">
            <a:avLst/>
          </a:prstGeom>
          <a:noFill/>
          <a:extLst>
            <a:ext uri="{909E8E84-426E-40DD-AFC4-6F175D3DCCD1}">
              <a14:hiddenFill xmlns:a14="http://schemas.microsoft.com/office/drawing/2010/main">
                <a:solidFill>
                  <a:srgbClr val="FFFFFF"/>
                </a:solidFill>
              </a14:hiddenFill>
            </a:ext>
          </a:extLst>
        </p:spPr>
      </p:pic>
      <p:sp>
        <p:nvSpPr>
          <p:cNvPr id="4" name="3 Marcador de fecha"/>
          <p:cNvSpPr>
            <a:spLocks noGrp="1"/>
          </p:cNvSpPr>
          <p:nvPr>
            <p:ph type="dt" sz="half" idx="10"/>
          </p:nvPr>
        </p:nvSpPr>
        <p:spPr/>
        <p:txBody>
          <a:bodyPr/>
          <a:lstStyle/>
          <a:p>
            <a:pPr>
              <a:defRPr/>
            </a:pPr>
            <a:r>
              <a:rPr lang="es-GT" smtClean="0"/>
              <a:t>04 03 2014</a:t>
            </a:r>
            <a:endParaRPr lang="es-GT"/>
          </a:p>
        </p:txBody>
      </p:sp>
      <p:sp>
        <p:nvSpPr>
          <p:cNvPr id="5" name="4 Marcador de pie de página"/>
          <p:cNvSpPr>
            <a:spLocks noGrp="1"/>
          </p:cNvSpPr>
          <p:nvPr>
            <p:ph type="ftr" sz="quarter" idx="11"/>
          </p:nvPr>
        </p:nvSpPr>
        <p:spPr/>
        <p:txBody>
          <a:bodyPr/>
          <a:lstStyle/>
          <a:p>
            <a:pPr>
              <a:defRPr/>
            </a:pPr>
            <a:r>
              <a:rPr lang="es-GT" smtClean="0"/>
              <a:t>P4P Guatemala</a:t>
            </a:r>
            <a:endParaRPr lang="es-GT"/>
          </a:p>
        </p:txBody>
      </p:sp>
      <p:sp>
        <p:nvSpPr>
          <p:cNvPr id="6" name="5 Marcador de número de diapositiva"/>
          <p:cNvSpPr>
            <a:spLocks noGrp="1"/>
          </p:cNvSpPr>
          <p:nvPr>
            <p:ph type="sldNum" sz="quarter" idx="12"/>
          </p:nvPr>
        </p:nvSpPr>
        <p:spPr/>
        <p:txBody>
          <a:bodyPr/>
          <a:lstStyle/>
          <a:p>
            <a:pPr>
              <a:defRPr/>
            </a:pPr>
            <a:fld id="{273E7456-9892-40CF-99ED-28DB2322B44B}" type="slidenum">
              <a:rPr lang="es-GT" smtClean="0"/>
              <a:pPr>
                <a:defRPr/>
              </a:pPr>
              <a:t>22</a:t>
            </a:fld>
            <a:endParaRPr lang="es-GT"/>
          </a:p>
        </p:txBody>
      </p:sp>
    </p:spTree>
    <p:extLst>
      <p:ext uri="{BB962C8B-B14F-4D97-AF65-F5344CB8AC3E}">
        <p14:creationId xmlns:p14="http://schemas.microsoft.com/office/powerpoint/2010/main" val="2218933825"/>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GT"/>
          </a:p>
        </p:txBody>
      </p:sp>
      <p:sp>
        <p:nvSpPr>
          <p:cNvPr id="3" name="2 Marcador de contenido"/>
          <p:cNvSpPr>
            <a:spLocks noGrp="1"/>
          </p:cNvSpPr>
          <p:nvPr>
            <p:ph idx="1"/>
          </p:nvPr>
        </p:nvSpPr>
        <p:spPr/>
        <p:txBody>
          <a:bodyPr/>
          <a:lstStyle/>
          <a:p>
            <a:endParaRPr lang="es-GT"/>
          </a:p>
        </p:txBody>
      </p:sp>
      <p:pic>
        <p:nvPicPr>
          <p:cNvPr id="6146" name="Picture 2" descr="E:\Nueva carpeta\WFP_GUA_CARLOS%20LEON_P4P%20Jutiapa_29032012_IMG016_jp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381000"/>
            <a:ext cx="8128000" cy="6096000"/>
          </a:xfrm>
          <a:prstGeom prst="rect">
            <a:avLst/>
          </a:prstGeom>
          <a:noFill/>
          <a:extLst>
            <a:ext uri="{909E8E84-426E-40DD-AFC4-6F175D3DCCD1}">
              <a14:hiddenFill xmlns:a14="http://schemas.microsoft.com/office/drawing/2010/main">
                <a:solidFill>
                  <a:srgbClr val="FFFFFF"/>
                </a:solidFill>
              </a14:hiddenFill>
            </a:ext>
          </a:extLst>
        </p:spPr>
      </p:pic>
      <p:sp>
        <p:nvSpPr>
          <p:cNvPr id="4" name="3 Marcador de fecha"/>
          <p:cNvSpPr>
            <a:spLocks noGrp="1"/>
          </p:cNvSpPr>
          <p:nvPr>
            <p:ph type="dt" sz="half" idx="10"/>
          </p:nvPr>
        </p:nvSpPr>
        <p:spPr/>
        <p:txBody>
          <a:bodyPr/>
          <a:lstStyle/>
          <a:p>
            <a:pPr>
              <a:defRPr/>
            </a:pPr>
            <a:r>
              <a:rPr lang="es-GT" smtClean="0"/>
              <a:t>04 03 2014</a:t>
            </a:r>
            <a:endParaRPr lang="es-GT"/>
          </a:p>
        </p:txBody>
      </p:sp>
      <p:sp>
        <p:nvSpPr>
          <p:cNvPr id="5" name="4 Marcador de pie de página"/>
          <p:cNvSpPr>
            <a:spLocks noGrp="1"/>
          </p:cNvSpPr>
          <p:nvPr>
            <p:ph type="ftr" sz="quarter" idx="11"/>
          </p:nvPr>
        </p:nvSpPr>
        <p:spPr/>
        <p:txBody>
          <a:bodyPr/>
          <a:lstStyle/>
          <a:p>
            <a:pPr>
              <a:defRPr/>
            </a:pPr>
            <a:r>
              <a:rPr lang="es-GT" smtClean="0"/>
              <a:t>P4P Guatemala</a:t>
            </a:r>
            <a:endParaRPr lang="es-GT"/>
          </a:p>
        </p:txBody>
      </p:sp>
      <p:sp>
        <p:nvSpPr>
          <p:cNvPr id="6" name="5 Marcador de número de diapositiva"/>
          <p:cNvSpPr>
            <a:spLocks noGrp="1"/>
          </p:cNvSpPr>
          <p:nvPr>
            <p:ph type="sldNum" sz="quarter" idx="12"/>
          </p:nvPr>
        </p:nvSpPr>
        <p:spPr/>
        <p:txBody>
          <a:bodyPr/>
          <a:lstStyle/>
          <a:p>
            <a:pPr>
              <a:defRPr/>
            </a:pPr>
            <a:fld id="{273E7456-9892-40CF-99ED-28DB2322B44B}" type="slidenum">
              <a:rPr lang="es-GT" smtClean="0"/>
              <a:pPr>
                <a:defRPr/>
              </a:pPr>
              <a:t>23</a:t>
            </a:fld>
            <a:endParaRPr lang="es-GT"/>
          </a:p>
        </p:txBody>
      </p:sp>
    </p:spTree>
    <p:extLst>
      <p:ext uri="{BB962C8B-B14F-4D97-AF65-F5344CB8AC3E}">
        <p14:creationId xmlns:p14="http://schemas.microsoft.com/office/powerpoint/2010/main" val="3664266551"/>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name="Slide7">
    <p:spTree>
      <p:nvGrpSpPr>
        <p:cNvPr id="1" name=""/>
        <p:cNvGrpSpPr/>
        <p:nvPr/>
      </p:nvGrpSpPr>
      <p:grpSpPr>
        <a:xfrm>
          <a:off x="0" y="0"/>
          <a:ext cx="0" cy="0"/>
          <a:chOff x="0" y="0"/>
          <a:chExt cx="0" cy="0"/>
        </a:xfrm>
      </p:grpSpPr>
      <p:sp>
        <p:nvSpPr>
          <p:cNvPr id="23554" name="Title 3"/>
          <p:cNvSpPr txBox="1">
            <a:spLocks noGrp="1"/>
          </p:cNvSpPr>
          <p:nvPr>
            <p:ph type="title"/>
          </p:nvPr>
        </p:nvSpPr>
        <p:spPr/>
        <p:txBody>
          <a:bodyPr/>
          <a:lstStyle/>
          <a:p>
            <a:r>
              <a:rPr lang="es-ES" smtClean="0"/>
              <a:t>P4P </a:t>
            </a:r>
            <a:r>
              <a:rPr lang="en-US" smtClean="0"/>
              <a:t>Canada</a:t>
            </a:r>
            <a:r>
              <a:rPr lang="es-ES" smtClean="0"/>
              <a:t> </a:t>
            </a:r>
            <a:r>
              <a:rPr lang="en-US" smtClean="0"/>
              <a:t>Challenges</a:t>
            </a:r>
            <a:endParaRPr lang="en-US" dirty="0" smtClean="0"/>
          </a:p>
        </p:txBody>
      </p:sp>
      <p:sp>
        <p:nvSpPr>
          <p:cNvPr id="3" name="2 Marcador de contenido"/>
          <p:cNvSpPr>
            <a:spLocks noGrp="1"/>
          </p:cNvSpPr>
          <p:nvPr>
            <p:ph idx="1"/>
          </p:nvPr>
        </p:nvSpPr>
        <p:spPr/>
        <p:txBody>
          <a:bodyPr/>
          <a:lstStyle/>
          <a:p>
            <a:endParaRPr lang="es-GT"/>
          </a:p>
        </p:txBody>
      </p:sp>
      <p:pic>
        <p:nvPicPr>
          <p:cNvPr id="23556" name="Picture 4"/>
          <p:cNvPicPr>
            <a:picLocks noChangeAspect="1"/>
          </p:cNvPicPr>
          <p:nvPr/>
        </p:nvPicPr>
        <p:blipFill>
          <a:blip r:embed="rId3"/>
          <a:srcRect/>
          <a:stretch>
            <a:fillRect/>
          </a:stretch>
        </p:blipFill>
        <p:spPr bwMode="auto">
          <a:xfrm>
            <a:off x="395288" y="188913"/>
            <a:ext cx="1146175" cy="1152525"/>
          </a:xfrm>
          <a:prstGeom prst="rect">
            <a:avLst/>
          </a:prstGeom>
          <a:noFill/>
          <a:ln w="9525">
            <a:noFill/>
            <a:miter lim="800000"/>
            <a:headEnd/>
            <a:tailEnd/>
          </a:ln>
        </p:spPr>
      </p:pic>
      <p:pic>
        <p:nvPicPr>
          <p:cNvPr id="1026" name="Picture 2" descr="E:\Nueva carpeta\IMG_0330 señoras en playitas con la tira reveal.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1 Marcador de fecha"/>
          <p:cNvSpPr>
            <a:spLocks noGrp="1"/>
          </p:cNvSpPr>
          <p:nvPr>
            <p:ph type="dt" sz="half" idx="10"/>
          </p:nvPr>
        </p:nvSpPr>
        <p:spPr/>
        <p:txBody>
          <a:bodyPr/>
          <a:lstStyle/>
          <a:p>
            <a:pPr>
              <a:defRPr/>
            </a:pPr>
            <a:r>
              <a:rPr lang="es-GT" smtClean="0"/>
              <a:t>04 03 2014</a:t>
            </a:r>
            <a:endParaRPr lang="es-GT"/>
          </a:p>
        </p:txBody>
      </p:sp>
      <p:sp>
        <p:nvSpPr>
          <p:cNvPr id="4" name="3 Marcador de pie de página"/>
          <p:cNvSpPr>
            <a:spLocks noGrp="1"/>
          </p:cNvSpPr>
          <p:nvPr>
            <p:ph type="ftr" sz="quarter" idx="11"/>
          </p:nvPr>
        </p:nvSpPr>
        <p:spPr/>
        <p:txBody>
          <a:bodyPr/>
          <a:lstStyle/>
          <a:p>
            <a:pPr>
              <a:defRPr/>
            </a:pPr>
            <a:r>
              <a:rPr lang="es-GT" smtClean="0"/>
              <a:t>P4P Guatemala</a:t>
            </a:r>
            <a:endParaRPr lang="es-GT"/>
          </a:p>
        </p:txBody>
      </p:sp>
      <p:sp>
        <p:nvSpPr>
          <p:cNvPr id="5" name="4 Marcador de número de diapositiva"/>
          <p:cNvSpPr>
            <a:spLocks noGrp="1"/>
          </p:cNvSpPr>
          <p:nvPr>
            <p:ph type="sldNum" sz="quarter" idx="12"/>
          </p:nvPr>
        </p:nvSpPr>
        <p:spPr/>
        <p:txBody>
          <a:bodyPr/>
          <a:lstStyle/>
          <a:p>
            <a:pPr>
              <a:defRPr/>
            </a:pPr>
            <a:fld id="{273E7456-9892-40CF-99ED-28DB2322B44B}" type="slidenum">
              <a:rPr lang="es-GT" smtClean="0"/>
              <a:pPr>
                <a:defRPr/>
              </a:pPr>
              <a:t>24</a:t>
            </a:fld>
            <a:endParaRPr lang="es-GT"/>
          </a:p>
        </p:txBody>
      </p: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3"/>
          <p:cNvSpPr txBox="1">
            <a:spLocks noGrp="1"/>
          </p:cNvSpPr>
          <p:nvPr>
            <p:ph type="title"/>
          </p:nvPr>
        </p:nvSpPr>
        <p:spPr>
          <a:xfrm>
            <a:off x="467544" y="332656"/>
            <a:ext cx="8229600" cy="1143000"/>
          </a:xfrm>
        </p:spPr>
        <p:txBody>
          <a:bodyPr/>
          <a:lstStyle/>
          <a:p>
            <a:pPr eaLnBrk="1"/>
            <a:r>
              <a:rPr lang="es-ES" sz="3200" dirty="0" smtClean="0">
                <a:solidFill>
                  <a:schemeClr val="tx1"/>
                </a:solidFill>
                <a:latin typeface="Arial Black" pitchFamily="34" charset="0"/>
              </a:rPr>
              <a:t>P4P </a:t>
            </a:r>
            <a:r>
              <a:rPr lang="es-ES" sz="3200" dirty="0" err="1" smtClean="0">
                <a:solidFill>
                  <a:schemeClr val="tx1"/>
                </a:solidFill>
                <a:latin typeface="Arial Black" pitchFamily="34" charset="0"/>
              </a:rPr>
              <a:t>Pilot</a:t>
            </a:r>
            <a:r>
              <a:rPr lang="es-ES" sz="3200" dirty="0" smtClean="0">
                <a:solidFill>
                  <a:schemeClr val="tx1"/>
                </a:solidFill>
                <a:latin typeface="Arial Black" pitchFamily="34" charset="0"/>
              </a:rPr>
              <a:t> </a:t>
            </a:r>
            <a:r>
              <a:rPr lang="es-ES" sz="3200" dirty="0" err="1" smtClean="0">
                <a:solidFill>
                  <a:schemeClr val="tx1"/>
                </a:solidFill>
                <a:latin typeface="Arial Black" pitchFamily="34" charset="0"/>
              </a:rPr>
              <a:t>Initiative</a:t>
            </a:r>
            <a:endParaRPr lang="es-ES" sz="3200" dirty="0" smtClean="0">
              <a:solidFill>
                <a:schemeClr val="tx1"/>
              </a:solidFill>
              <a:latin typeface="Arial Black" pitchFamily="34" charset="0"/>
            </a:endParaRPr>
          </a:p>
        </p:txBody>
      </p:sp>
      <p:sp>
        <p:nvSpPr>
          <p:cNvPr id="3" name="Content Placeholder 4"/>
          <p:cNvSpPr txBox="1">
            <a:spLocks noGrp="1"/>
          </p:cNvSpPr>
          <p:nvPr>
            <p:ph idx="1"/>
          </p:nvPr>
        </p:nvSpPr>
        <p:spPr/>
        <p:txBody>
          <a:bodyPr/>
          <a:lstStyle/>
          <a:p>
            <a:pPr lvl="0" algn="just"/>
            <a:r>
              <a:rPr lang="en-US" sz="2400" dirty="0" smtClean="0"/>
              <a:t>Five-year </a:t>
            </a:r>
            <a:r>
              <a:rPr lang="en-US" sz="2400" dirty="0"/>
              <a:t>pilot </a:t>
            </a:r>
            <a:r>
              <a:rPr lang="en-US" sz="2400" dirty="0" smtClean="0"/>
              <a:t>initiative</a:t>
            </a:r>
          </a:p>
          <a:p>
            <a:pPr lvl="0" algn="just"/>
            <a:r>
              <a:rPr lang="en-US" sz="2400" dirty="0" smtClean="0"/>
              <a:t>Links </a:t>
            </a:r>
            <a:r>
              <a:rPr lang="en-US" sz="2400" dirty="0"/>
              <a:t>WFP’s demand for staple food in 20 countries with the expertise of a host of </a:t>
            </a:r>
            <a:r>
              <a:rPr lang="en-US" sz="2400" dirty="0" smtClean="0"/>
              <a:t>partners.</a:t>
            </a:r>
          </a:p>
          <a:p>
            <a:pPr lvl="0" algn="just"/>
            <a:r>
              <a:rPr lang="en-US" sz="2400" dirty="0" smtClean="0"/>
              <a:t>Supports </a:t>
            </a:r>
            <a:r>
              <a:rPr lang="en-US" sz="2400" dirty="0"/>
              <a:t>farmers to produce food surpluses and sell them at a fair price. </a:t>
            </a:r>
            <a:endParaRPr lang="en-US" sz="2400" dirty="0" smtClean="0"/>
          </a:p>
          <a:p>
            <a:pPr lvl="0" algn="just"/>
            <a:r>
              <a:rPr lang="en-US" sz="2400" dirty="0" smtClean="0"/>
              <a:t>By </a:t>
            </a:r>
            <a:r>
              <a:rPr lang="en-US" sz="2400" dirty="0"/>
              <a:t>2013, at least half a million smallholder farmers will have increased and improved their agricultural production and earnings</a:t>
            </a:r>
            <a:r>
              <a:rPr lang="en-US" sz="2400" dirty="0" smtClean="0"/>
              <a:t>.</a:t>
            </a:r>
          </a:p>
          <a:p>
            <a:pPr lvl="0" algn="just"/>
            <a:r>
              <a:rPr lang="en-US" sz="2400" dirty="0" smtClean="0"/>
              <a:t> </a:t>
            </a:r>
            <a:r>
              <a:rPr lang="en-US" sz="2400" dirty="0"/>
              <a:t>By raising farmers’ incomes, P4P turns WFP’s local procurement into a vital tool to address hunger</a:t>
            </a:r>
            <a:r>
              <a:rPr lang="en-US" sz="2400" dirty="0" smtClean="0"/>
              <a:t>.</a:t>
            </a:r>
          </a:p>
        </p:txBody>
      </p:sp>
      <p:pic>
        <p:nvPicPr>
          <p:cNvPr id="4100"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288" y="188913"/>
            <a:ext cx="114617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1 Marcador de fecha"/>
          <p:cNvSpPr>
            <a:spLocks noGrp="1"/>
          </p:cNvSpPr>
          <p:nvPr>
            <p:ph type="dt" sz="half" idx="10"/>
          </p:nvPr>
        </p:nvSpPr>
        <p:spPr/>
        <p:txBody>
          <a:bodyPr/>
          <a:lstStyle/>
          <a:p>
            <a:pPr>
              <a:defRPr/>
            </a:pPr>
            <a:r>
              <a:rPr lang="es-GT" smtClean="0"/>
              <a:t>04 03 2014</a:t>
            </a:r>
            <a:endParaRPr lang="es-GT"/>
          </a:p>
        </p:txBody>
      </p:sp>
      <p:sp>
        <p:nvSpPr>
          <p:cNvPr id="4" name="3 Marcador de pie de página"/>
          <p:cNvSpPr>
            <a:spLocks noGrp="1"/>
          </p:cNvSpPr>
          <p:nvPr>
            <p:ph type="ftr" sz="quarter" idx="11"/>
          </p:nvPr>
        </p:nvSpPr>
        <p:spPr/>
        <p:txBody>
          <a:bodyPr/>
          <a:lstStyle/>
          <a:p>
            <a:pPr>
              <a:defRPr/>
            </a:pPr>
            <a:r>
              <a:rPr lang="es-GT" smtClean="0"/>
              <a:t>P4P Guatemala</a:t>
            </a:r>
            <a:endParaRPr lang="es-GT"/>
          </a:p>
        </p:txBody>
      </p:sp>
      <p:sp>
        <p:nvSpPr>
          <p:cNvPr id="5" name="4 Marcador de número de diapositiva"/>
          <p:cNvSpPr>
            <a:spLocks noGrp="1"/>
          </p:cNvSpPr>
          <p:nvPr>
            <p:ph type="sldNum" sz="quarter" idx="12"/>
          </p:nvPr>
        </p:nvSpPr>
        <p:spPr/>
        <p:txBody>
          <a:bodyPr/>
          <a:lstStyle/>
          <a:p>
            <a:pPr>
              <a:defRPr/>
            </a:pPr>
            <a:fld id="{273E7456-9892-40CF-99ED-28DB2322B44B}" type="slidenum">
              <a:rPr lang="es-GT" smtClean="0"/>
              <a:pPr>
                <a:defRPr/>
              </a:pPr>
              <a:t>3</a:t>
            </a:fld>
            <a:endParaRPr lang="es-GT"/>
          </a:p>
        </p:txBody>
      </p:sp>
    </p:spTree>
    <p:extLst>
      <p:ext uri="{BB962C8B-B14F-4D97-AF65-F5344CB8AC3E}">
        <p14:creationId xmlns:p14="http://schemas.microsoft.com/office/powerpoint/2010/main" val="3287556837"/>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3"/>
          <p:cNvSpPr>
            <a:spLocks noGrp="1" noChangeArrowheads="1"/>
          </p:cNvSpPr>
          <p:nvPr>
            <p:ph type="body" sz="half" idx="1"/>
          </p:nvPr>
        </p:nvSpPr>
        <p:spPr bwMode="auto">
          <a:xfrm>
            <a:off x="457200" y="1600200"/>
            <a:ext cx="3251200" cy="4525963"/>
          </a:xfrm>
          <a:solidFill>
            <a:srgbClr val="FFFFFF"/>
          </a:solidFill>
          <a:ln>
            <a:solidFill>
              <a:srgbClr val="000000"/>
            </a:solidFill>
            <a:miter lim="800000"/>
            <a:headEnd/>
            <a:tailEnd/>
          </a:ln>
        </p:spPr>
        <p:txBody>
          <a:bodyPr vert="horz" wrap="square" lIns="91440" tIns="45720" rIns="91440" bIns="45720" numCol="1" anchor="t" anchorCtr="0" compatLnSpc="1">
            <a:prstTxWarp prst="textNoShape">
              <a:avLst/>
            </a:prstTxWarp>
          </a:bodyPr>
          <a:lstStyle/>
          <a:p>
            <a:pPr>
              <a:lnSpc>
                <a:spcPct val="80000"/>
              </a:lnSpc>
              <a:buFont typeface="Arial" charset="0"/>
              <a:buNone/>
            </a:pPr>
            <a:r>
              <a:rPr lang="en-US" altLang="es-GT" sz="2400" dirty="0">
                <a:latin typeface="Arial Narrow" pitchFamily="34" charset="0"/>
              </a:rPr>
              <a:t>Three interventions in </a:t>
            </a:r>
            <a:r>
              <a:rPr lang="en-US" altLang="es-GT" sz="2400" dirty="0" smtClean="0">
                <a:latin typeface="Arial Narrow" pitchFamily="34" charset="0"/>
              </a:rPr>
              <a:t>Guatemala</a:t>
            </a:r>
          </a:p>
          <a:p>
            <a:pPr>
              <a:lnSpc>
                <a:spcPct val="80000"/>
              </a:lnSpc>
              <a:buFont typeface="Arial" charset="0"/>
              <a:buNone/>
            </a:pPr>
            <a:endParaRPr lang="en-US" altLang="es-GT" sz="2400" dirty="0">
              <a:latin typeface="Arial Narrow" pitchFamily="34" charset="0"/>
            </a:endParaRPr>
          </a:p>
          <a:p>
            <a:pPr>
              <a:lnSpc>
                <a:spcPct val="80000"/>
              </a:lnSpc>
            </a:pPr>
            <a:r>
              <a:rPr lang="en-US" altLang="es-GT" sz="2400" dirty="0">
                <a:latin typeface="Arial Narrow" pitchFamily="34" charset="0"/>
              </a:rPr>
              <a:t>US Private Donor – Pacific Coast, Alta </a:t>
            </a:r>
            <a:r>
              <a:rPr lang="en-US" altLang="es-GT" sz="2400" dirty="0" err="1">
                <a:latin typeface="Arial Narrow" pitchFamily="34" charset="0"/>
              </a:rPr>
              <a:t>Verapaz</a:t>
            </a:r>
            <a:r>
              <a:rPr lang="en-US" altLang="es-GT" sz="2400" dirty="0">
                <a:latin typeface="Arial Narrow" pitchFamily="34" charset="0"/>
              </a:rPr>
              <a:t> and </a:t>
            </a:r>
            <a:r>
              <a:rPr lang="en-US" altLang="es-GT" sz="2400" dirty="0" err="1">
                <a:latin typeface="Arial Narrow" pitchFamily="34" charset="0"/>
              </a:rPr>
              <a:t>Ixcán</a:t>
            </a:r>
            <a:r>
              <a:rPr lang="en-US" altLang="es-GT" sz="2400" dirty="0">
                <a:latin typeface="Arial Narrow" pitchFamily="34" charset="0"/>
              </a:rPr>
              <a:t>, </a:t>
            </a:r>
            <a:endParaRPr lang="en-US" altLang="es-GT" sz="2400" dirty="0" smtClean="0">
              <a:latin typeface="Arial Narrow" pitchFamily="34" charset="0"/>
            </a:endParaRPr>
          </a:p>
          <a:p>
            <a:pPr>
              <a:lnSpc>
                <a:spcPct val="80000"/>
              </a:lnSpc>
            </a:pPr>
            <a:r>
              <a:rPr lang="en-US" altLang="es-GT" sz="2400" dirty="0" smtClean="0">
                <a:latin typeface="Arial Narrow" pitchFamily="34" charset="0"/>
              </a:rPr>
              <a:t>European </a:t>
            </a:r>
            <a:r>
              <a:rPr lang="en-US" altLang="es-GT" sz="2400" dirty="0">
                <a:latin typeface="Arial Narrow" pitchFamily="34" charset="0"/>
              </a:rPr>
              <a:t>Union Food Facility - </a:t>
            </a:r>
            <a:r>
              <a:rPr lang="en-US" altLang="es-GT" sz="2400" dirty="0" err="1">
                <a:latin typeface="Arial Narrow" pitchFamily="34" charset="0"/>
              </a:rPr>
              <a:t>Ixcán</a:t>
            </a:r>
            <a:r>
              <a:rPr lang="en-US" altLang="es-GT" sz="2400" dirty="0">
                <a:latin typeface="Arial Narrow" pitchFamily="34" charset="0"/>
              </a:rPr>
              <a:t> and Alta </a:t>
            </a:r>
            <a:r>
              <a:rPr lang="en-US" altLang="es-GT" sz="2400" dirty="0" err="1">
                <a:latin typeface="Arial Narrow" pitchFamily="34" charset="0"/>
              </a:rPr>
              <a:t>Verapaz</a:t>
            </a:r>
            <a:r>
              <a:rPr lang="en-US" altLang="es-GT" sz="2400" dirty="0">
                <a:latin typeface="Arial Narrow" pitchFamily="34" charset="0"/>
              </a:rPr>
              <a:t>, </a:t>
            </a:r>
            <a:endParaRPr lang="en-US" altLang="es-GT" sz="2400" dirty="0" smtClean="0">
              <a:latin typeface="Arial Narrow" pitchFamily="34" charset="0"/>
            </a:endParaRPr>
          </a:p>
          <a:p>
            <a:pPr>
              <a:lnSpc>
                <a:spcPct val="80000"/>
              </a:lnSpc>
            </a:pPr>
            <a:r>
              <a:rPr lang="en-US" altLang="es-GT" sz="2400" dirty="0" smtClean="0">
                <a:latin typeface="Arial Narrow" pitchFamily="34" charset="0"/>
              </a:rPr>
              <a:t>Canada </a:t>
            </a:r>
            <a:r>
              <a:rPr lang="en-US" altLang="es-GT" sz="2400" dirty="0">
                <a:latin typeface="Arial Narrow" pitchFamily="34" charset="0"/>
              </a:rPr>
              <a:t>– Eastern corridor, </a:t>
            </a:r>
            <a:endParaRPr lang="en-US" altLang="es-GT" sz="2400" dirty="0"/>
          </a:p>
        </p:txBody>
      </p:sp>
      <p:pic>
        <p:nvPicPr>
          <p:cNvPr id="76804" name="Picture 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4343400" y="188640"/>
            <a:ext cx="4332288" cy="6119813"/>
          </a:xfrm>
          <a:noFill/>
          <a:ln w="57150" cmpd="thinThick">
            <a:solidFill>
              <a:schemeClr val="tx1"/>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Marcador de fecha"/>
          <p:cNvSpPr>
            <a:spLocks noGrp="1"/>
          </p:cNvSpPr>
          <p:nvPr>
            <p:ph type="dt" sz="half" idx="10"/>
          </p:nvPr>
        </p:nvSpPr>
        <p:spPr/>
        <p:txBody>
          <a:bodyPr/>
          <a:lstStyle/>
          <a:p>
            <a:pPr>
              <a:defRPr/>
            </a:pPr>
            <a:r>
              <a:rPr lang="en-US" smtClean="0"/>
              <a:t>3/4/2014</a:t>
            </a:r>
            <a:endParaRPr lang="en-US"/>
          </a:p>
        </p:txBody>
      </p:sp>
      <p:sp>
        <p:nvSpPr>
          <p:cNvPr id="3" name="2 Marcador de pie de página"/>
          <p:cNvSpPr>
            <a:spLocks noGrp="1"/>
          </p:cNvSpPr>
          <p:nvPr>
            <p:ph type="ftr" sz="quarter" idx="11"/>
          </p:nvPr>
        </p:nvSpPr>
        <p:spPr/>
        <p:txBody>
          <a:bodyPr/>
          <a:lstStyle/>
          <a:p>
            <a:pPr>
              <a:defRPr/>
            </a:pPr>
            <a:r>
              <a:rPr lang="fr-FR" smtClean="0"/>
              <a:t>P4P Guatemala</a:t>
            </a:r>
            <a:endParaRPr lang="fr-FR"/>
          </a:p>
        </p:txBody>
      </p:sp>
      <p:sp>
        <p:nvSpPr>
          <p:cNvPr id="4" name="3 Marcador de número de diapositiva"/>
          <p:cNvSpPr>
            <a:spLocks noGrp="1"/>
          </p:cNvSpPr>
          <p:nvPr>
            <p:ph type="sldNum" sz="quarter" idx="12"/>
          </p:nvPr>
        </p:nvSpPr>
        <p:spPr/>
        <p:txBody>
          <a:bodyPr/>
          <a:lstStyle/>
          <a:p>
            <a:pPr>
              <a:defRPr/>
            </a:pPr>
            <a:fld id="{AD854864-31C4-46F9-93A7-7D5BB961FCD8}" type="slidenum">
              <a:rPr lang="en-US" smtClean="0"/>
              <a:pPr>
                <a:defRPr/>
              </a:pPr>
              <a:t>4</a:t>
            </a:fld>
            <a:endParaRPr lang="en-US"/>
          </a:p>
        </p:txBody>
      </p:sp>
      <p:pic>
        <p:nvPicPr>
          <p:cNvPr id="7"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5288" y="188913"/>
            <a:ext cx="114617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86969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endParaRPr lang="es-ES" altLang="es-GT" dirty="0"/>
          </a:p>
        </p:txBody>
      </p:sp>
      <p:sp>
        <p:nvSpPr>
          <p:cNvPr id="3075" name="Rectangle 3"/>
          <p:cNvSpPr>
            <a:spLocks noGrp="1" noChangeArrowheads="1"/>
          </p:cNvSpPr>
          <p:nvPr>
            <p:ph type="body" idx="1"/>
          </p:nvPr>
        </p:nvSpPr>
        <p:spPr>
          <a:xfrm>
            <a:off x="457200" y="1341438"/>
            <a:ext cx="8229600" cy="4608512"/>
          </a:xfrm>
        </p:spPr>
        <p:txBody>
          <a:bodyPr/>
          <a:lstStyle/>
          <a:p>
            <a:pPr>
              <a:lnSpc>
                <a:spcPct val="90000"/>
              </a:lnSpc>
            </a:pPr>
            <a:endParaRPr lang="es-ES" altLang="es-GT" sz="2400" dirty="0"/>
          </a:p>
        </p:txBody>
      </p:sp>
      <p:pic>
        <p:nvPicPr>
          <p:cNvPr id="3081"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334" y="476672"/>
            <a:ext cx="8124301" cy="5445224"/>
          </a:xfrm>
          <a:prstGeom prst="rect">
            <a:avLst/>
          </a:prstGeom>
          <a:noFill/>
          <a:extLst>
            <a:ext uri="{909E8E84-426E-40DD-AFC4-6F175D3DCCD1}">
              <a14:hiddenFill xmlns:a14="http://schemas.microsoft.com/office/drawing/2010/main">
                <a:solidFill>
                  <a:srgbClr val="FFFFFF"/>
                </a:solidFill>
              </a14:hiddenFill>
            </a:ext>
          </a:extLst>
        </p:spPr>
      </p:pic>
      <p:sp>
        <p:nvSpPr>
          <p:cNvPr id="2" name="1 Marcador de fecha"/>
          <p:cNvSpPr>
            <a:spLocks noGrp="1"/>
          </p:cNvSpPr>
          <p:nvPr>
            <p:ph type="dt" sz="half" idx="10"/>
          </p:nvPr>
        </p:nvSpPr>
        <p:spPr/>
        <p:txBody>
          <a:bodyPr/>
          <a:lstStyle/>
          <a:p>
            <a:pPr>
              <a:defRPr/>
            </a:pPr>
            <a:r>
              <a:rPr lang="es-GT" smtClean="0"/>
              <a:t>04 03 2014</a:t>
            </a:r>
            <a:endParaRPr lang="es-GT"/>
          </a:p>
        </p:txBody>
      </p:sp>
      <p:sp>
        <p:nvSpPr>
          <p:cNvPr id="3" name="2 Marcador de pie de página"/>
          <p:cNvSpPr>
            <a:spLocks noGrp="1"/>
          </p:cNvSpPr>
          <p:nvPr>
            <p:ph type="ftr" sz="quarter" idx="11"/>
          </p:nvPr>
        </p:nvSpPr>
        <p:spPr/>
        <p:txBody>
          <a:bodyPr/>
          <a:lstStyle/>
          <a:p>
            <a:pPr>
              <a:defRPr/>
            </a:pPr>
            <a:r>
              <a:rPr lang="es-GT" smtClean="0"/>
              <a:t>P4P Guatemala</a:t>
            </a:r>
            <a:endParaRPr lang="es-GT"/>
          </a:p>
        </p:txBody>
      </p:sp>
      <p:sp>
        <p:nvSpPr>
          <p:cNvPr id="4" name="3 Marcador de número de diapositiva"/>
          <p:cNvSpPr>
            <a:spLocks noGrp="1"/>
          </p:cNvSpPr>
          <p:nvPr>
            <p:ph type="sldNum" sz="quarter" idx="12"/>
          </p:nvPr>
        </p:nvSpPr>
        <p:spPr/>
        <p:txBody>
          <a:bodyPr/>
          <a:lstStyle/>
          <a:p>
            <a:pPr>
              <a:defRPr/>
            </a:pPr>
            <a:fld id="{273E7456-9892-40CF-99ED-28DB2322B44B}" type="slidenum">
              <a:rPr lang="es-GT" smtClean="0"/>
              <a:pPr>
                <a:defRPr/>
              </a:pPr>
              <a:t>5</a:t>
            </a:fld>
            <a:endParaRPr lang="es-GT"/>
          </a:p>
        </p:txBody>
      </p:sp>
    </p:spTree>
    <p:extLst>
      <p:ext uri="{BB962C8B-B14F-4D97-AF65-F5344CB8AC3E}">
        <p14:creationId xmlns:p14="http://schemas.microsoft.com/office/powerpoint/2010/main" val="11690305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3 Marcador de fecha"/>
          <p:cNvSpPr>
            <a:spLocks noGrp="1"/>
          </p:cNvSpPr>
          <p:nvPr>
            <p:ph type="dt" sz="half" idx="10"/>
          </p:nvPr>
        </p:nvSpPr>
        <p:spPr/>
        <p:txBody>
          <a:bodyPr/>
          <a:lstStyle/>
          <a:p>
            <a:r>
              <a:rPr lang="es-GT" altLang="es-GT" smtClean="0"/>
              <a:t>04 03 2014</a:t>
            </a:r>
            <a:endParaRPr lang="es-ES" altLang="es-GT" dirty="0"/>
          </a:p>
        </p:txBody>
      </p:sp>
      <p:sp>
        <p:nvSpPr>
          <p:cNvPr id="8" name="4 Marcador de pie de página"/>
          <p:cNvSpPr>
            <a:spLocks noGrp="1"/>
          </p:cNvSpPr>
          <p:nvPr>
            <p:ph type="ftr" sz="quarter" idx="11"/>
          </p:nvPr>
        </p:nvSpPr>
        <p:spPr/>
        <p:txBody>
          <a:bodyPr/>
          <a:lstStyle/>
          <a:p>
            <a:r>
              <a:rPr lang="es-ES" altLang="es-GT" dirty="0" smtClean="0"/>
              <a:t>P4P </a:t>
            </a:r>
            <a:r>
              <a:rPr lang="es-ES" altLang="es-GT" dirty="0"/>
              <a:t>Guatemala</a:t>
            </a:r>
          </a:p>
        </p:txBody>
      </p:sp>
      <p:sp>
        <p:nvSpPr>
          <p:cNvPr id="9" name="5 Marcador de número de diapositiva"/>
          <p:cNvSpPr>
            <a:spLocks noGrp="1"/>
          </p:cNvSpPr>
          <p:nvPr>
            <p:ph type="sldNum" sz="quarter" idx="12"/>
          </p:nvPr>
        </p:nvSpPr>
        <p:spPr/>
        <p:txBody>
          <a:bodyPr/>
          <a:lstStyle/>
          <a:p>
            <a:fld id="{E79883C0-7F09-4A76-84D3-B9F85B2B953E}" type="slidenum">
              <a:rPr lang="es-ES" altLang="es-GT"/>
              <a:pPr/>
              <a:t>6</a:t>
            </a:fld>
            <a:endParaRPr lang="es-ES" altLang="es-GT"/>
          </a:p>
        </p:txBody>
      </p:sp>
      <p:sp>
        <p:nvSpPr>
          <p:cNvPr id="7170" name="Rectangle 2"/>
          <p:cNvSpPr>
            <a:spLocks noGrp="1" noChangeArrowheads="1"/>
          </p:cNvSpPr>
          <p:nvPr>
            <p:ph type="title"/>
          </p:nvPr>
        </p:nvSpPr>
        <p:spPr>
          <a:xfrm>
            <a:off x="539750" y="620689"/>
            <a:ext cx="8229600" cy="1152128"/>
          </a:xfrm>
        </p:spPr>
        <p:txBody>
          <a:bodyPr/>
          <a:lstStyle/>
          <a:p>
            <a:r>
              <a:rPr lang="en-US" altLang="es-GT" sz="4000" dirty="0" smtClean="0"/>
              <a:t>Fundamental components P4P</a:t>
            </a:r>
            <a:endParaRPr lang="en-US" altLang="es-GT" sz="4000" dirty="0"/>
          </a:p>
        </p:txBody>
      </p:sp>
      <p:sp>
        <p:nvSpPr>
          <p:cNvPr id="7171" name="Rectangle 3"/>
          <p:cNvSpPr>
            <a:spLocks noGrp="1" noChangeArrowheads="1"/>
          </p:cNvSpPr>
          <p:nvPr>
            <p:ph type="body" idx="1"/>
          </p:nvPr>
        </p:nvSpPr>
        <p:spPr>
          <a:xfrm>
            <a:off x="468313" y="1844824"/>
            <a:ext cx="8229600" cy="4281339"/>
          </a:xfrm>
        </p:spPr>
        <p:txBody>
          <a:bodyPr/>
          <a:lstStyle/>
          <a:p>
            <a:pPr>
              <a:buFontTx/>
              <a:buNone/>
            </a:pPr>
            <a:endParaRPr lang="es-GT" altLang="es-GT" dirty="0"/>
          </a:p>
        </p:txBody>
      </p:sp>
      <p:sp>
        <p:nvSpPr>
          <p:cNvPr id="7172" name="Oval 4"/>
          <p:cNvSpPr>
            <a:spLocks noChangeArrowheads="1"/>
          </p:cNvSpPr>
          <p:nvPr/>
        </p:nvSpPr>
        <p:spPr bwMode="auto">
          <a:xfrm>
            <a:off x="468313" y="2205038"/>
            <a:ext cx="3598862" cy="23034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s-GT" sz="2400" b="1" u="sng" dirty="0" smtClean="0">
              <a:solidFill>
                <a:schemeClr val="bg1"/>
              </a:solidFill>
            </a:endParaRPr>
          </a:p>
          <a:p>
            <a:pPr algn="ctr"/>
            <a:r>
              <a:rPr lang="en-US" altLang="es-GT" sz="2400" b="1" u="sng" dirty="0" smtClean="0">
                <a:solidFill>
                  <a:schemeClr val="bg1"/>
                </a:solidFill>
              </a:rPr>
              <a:t>Innovative procurement</a:t>
            </a:r>
          </a:p>
          <a:p>
            <a:pPr algn="ctr">
              <a:buFontTx/>
              <a:buChar char="•"/>
            </a:pPr>
            <a:r>
              <a:rPr lang="en-US" altLang="es-GT" sz="2000" b="1" dirty="0" smtClean="0">
                <a:solidFill>
                  <a:schemeClr val="bg1"/>
                </a:solidFill>
              </a:rPr>
              <a:t>Competitive tenders</a:t>
            </a:r>
          </a:p>
          <a:p>
            <a:pPr algn="ctr">
              <a:buFontTx/>
              <a:buChar char="•"/>
            </a:pPr>
            <a:r>
              <a:rPr lang="en-US" altLang="es-GT" sz="2000" b="1" dirty="0" smtClean="0">
                <a:solidFill>
                  <a:schemeClr val="bg1"/>
                </a:solidFill>
              </a:rPr>
              <a:t>Soft tenders</a:t>
            </a:r>
          </a:p>
          <a:p>
            <a:pPr algn="ctr">
              <a:buFontTx/>
              <a:buChar char="•"/>
            </a:pPr>
            <a:r>
              <a:rPr lang="en-US" altLang="es-GT" sz="2000" b="1" dirty="0" smtClean="0">
                <a:solidFill>
                  <a:schemeClr val="bg1"/>
                </a:solidFill>
              </a:rPr>
              <a:t>Forward contracts</a:t>
            </a:r>
          </a:p>
          <a:p>
            <a:pPr algn="ctr">
              <a:buFontTx/>
              <a:buChar char="•"/>
            </a:pPr>
            <a:r>
              <a:rPr lang="en-US" altLang="es-GT" sz="2000" b="1" dirty="0" smtClean="0">
                <a:solidFill>
                  <a:schemeClr val="bg1"/>
                </a:solidFill>
              </a:rPr>
              <a:t>Direct contracts</a:t>
            </a:r>
          </a:p>
          <a:p>
            <a:pPr algn="ctr">
              <a:buFontTx/>
              <a:buChar char="•"/>
            </a:pPr>
            <a:endParaRPr lang="en-US" altLang="es-GT" dirty="0"/>
          </a:p>
        </p:txBody>
      </p:sp>
      <p:sp>
        <p:nvSpPr>
          <p:cNvPr id="7173" name="Oval 5"/>
          <p:cNvSpPr>
            <a:spLocks noChangeArrowheads="1"/>
          </p:cNvSpPr>
          <p:nvPr/>
        </p:nvSpPr>
        <p:spPr bwMode="auto">
          <a:xfrm>
            <a:off x="5148263" y="2276475"/>
            <a:ext cx="3600201" cy="230505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s-GT" sz="2400" b="1" u="sng" dirty="0" smtClean="0">
                <a:solidFill>
                  <a:schemeClr val="bg1"/>
                </a:solidFill>
              </a:rPr>
              <a:t>Partnerships</a:t>
            </a:r>
          </a:p>
          <a:p>
            <a:pPr algn="ctr">
              <a:buFontTx/>
              <a:buChar char="•"/>
            </a:pPr>
            <a:r>
              <a:rPr lang="en-US" altLang="es-GT" sz="2000" b="1" dirty="0">
                <a:solidFill>
                  <a:schemeClr val="bg1"/>
                </a:solidFill>
              </a:rPr>
              <a:t>Empowerment of women  </a:t>
            </a:r>
          </a:p>
          <a:p>
            <a:pPr algn="ctr">
              <a:buFontTx/>
              <a:buChar char="•"/>
            </a:pPr>
            <a:r>
              <a:rPr lang="en-US" altLang="es-GT" sz="2000" b="1" dirty="0" smtClean="0">
                <a:solidFill>
                  <a:schemeClr val="bg1"/>
                </a:solidFill>
              </a:rPr>
              <a:t>Agricultural technical expertise</a:t>
            </a:r>
          </a:p>
          <a:p>
            <a:pPr algn="ctr">
              <a:buFontTx/>
              <a:buChar char="•"/>
            </a:pPr>
            <a:r>
              <a:rPr lang="en-US" altLang="es-GT" sz="2000" b="1" dirty="0" smtClean="0">
                <a:solidFill>
                  <a:schemeClr val="bg1"/>
                </a:solidFill>
              </a:rPr>
              <a:t>Market specialists</a:t>
            </a:r>
          </a:p>
          <a:p>
            <a:pPr algn="ctr">
              <a:buFontTx/>
              <a:buChar char="•"/>
            </a:pPr>
            <a:r>
              <a:rPr lang="en-US" altLang="es-GT" sz="2000" b="1" dirty="0" smtClean="0">
                <a:solidFill>
                  <a:schemeClr val="bg1"/>
                </a:solidFill>
              </a:rPr>
              <a:t>Finances </a:t>
            </a:r>
          </a:p>
          <a:p>
            <a:pPr algn="ctr">
              <a:buFontTx/>
              <a:buChar char="•"/>
            </a:pPr>
            <a:r>
              <a:rPr lang="en-US" altLang="es-GT" sz="2000" b="1" dirty="0" smtClean="0">
                <a:solidFill>
                  <a:schemeClr val="bg1"/>
                </a:solidFill>
              </a:rPr>
              <a:t>Training</a:t>
            </a:r>
            <a:endParaRPr lang="en-US" altLang="es-GT" sz="2000" b="1" dirty="0">
              <a:solidFill>
                <a:schemeClr val="bg1"/>
              </a:solidFill>
            </a:endParaRPr>
          </a:p>
        </p:txBody>
      </p:sp>
      <p:sp>
        <p:nvSpPr>
          <p:cNvPr id="7174" name="Oval 6"/>
          <p:cNvSpPr>
            <a:spLocks noChangeArrowheads="1"/>
          </p:cNvSpPr>
          <p:nvPr/>
        </p:nvSpPr>
        <p:spPr bwMode="auto">
          <a:xfrm>
            <a:off x="2771775" y="3933825"/>
            <a:ext cx="3529013" cy="230346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s-GT" sz="2400" b="1" u="sng" dirty="0" smtClean="0">
                <a:solidFill>
                  <a:schemeClr val="bg1"/>
                </a:solidFill>
              </a:rPr>
              <a:t>Learning and sharing</a:t>
            </a:r>
          </a:p>
          <a:p>
            <a:pPr algn="ctr">
              <a:buFontTx/>
              <a:buChar char="•"/>
            </a:pPr>
            <a:r>
              <a:rPr lang="en-US" altLang="es-GT" sz="2000" b="1" dirty="0" smtClean="0">
                <a:solidFill>
                  <a:schemeClr val="bg1"/>
                </a:solidFill>
              </a:rPr>
              <a:t>Monitoring and evaluation</a:t>
            </a:r>
          </a:p>
          <a:p>
            <a:pPr algn="ctr">
              <a:buFontTx/>
              <a:buChar char="•"/>
            </a:pPr>
            <a:r>
              <a:rPr lang="en-US" altLang="es-GT" sz="2000" b="1" dirty="0" smtClean="0">
                <a:solidFill>
                  <a:schemeClr val="bg1"/>
                </a:solidFill>
              </a:rPr>
              <a:t>Lessons learnt/</a:t>
            </a:r>
          </a:p>
          <a:p>
            <a:pPr algn="ctr"/>
            <a:r>
              <a:rPr lang="en-US" altLang="es-GT" sz="2000" b="1" dirty="0" smtClean="0">
                <a:solidFill>
                  <a:schemeClr val="bg1"/>
                </a:solidFill>
              </a:rPr>
              <a:t>Best practices</a:t>
            </a:r>
          </a:p>
          <a:p>
            <a:pPr algn="ctr">
              <a:buFontTx/>
              <a:buChar char="•"/>
            </a:pPr>
            <a:r>
              <a:rPr lang="en-US" altLang="es-GT" sz="2000" b="1" dirty="0" smtClean="0">
                <a:solidFill>
                  <a:schemeClr val="bg1"/>
                </a:solidFill>
              </a:rPr>
              <a:t>Information sharing</a:t>
            </a:r>
            <a:endParaRPr lang="en-US" altLang="es-GT" sz="2000" b="1" dirty="0">
              <a:solidFill>
                <a:schemeClr val="bg1"/>
              </a:solidFill>
            </a:endParaRPr>
          </a:p>
        </p:txBody>
      </p:sp>
      <p:pic>
        <p:nvPicPr>
          <p:cNvPr id="10" name="Picture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288" y="188913"/>
            <a:ext cx="114617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72766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5">
    <p:spTree>
      <p:nvGrpSpPr>
        <p:cNvPr id="1" name=""/>
        <p:cNvGrpSpPr/>
        <p:nvPr/>
      </p:nvGrpSpPr>
      <p:grpSpPr>
        <a:xfrm>
          <a:off x="0" y="0"/>
          <a:ext cx="0" cy="0"/>
          <a:chOff x="0" y="0"/>
          <a:chExt cx="0" cy="0"/>
        </a:xfrm>
      </p:grpSpPr>
      <p:sp>
        <p:nvSpPr>
          <p:cNvPr id="21506" name="Title 3"/>
          <p:cNvSpPr txBox="1">
            <a:spLocks noGrp="1"/>
          </p:cNvSpPr>
          <p:nvPr>
            <p:ph type="title"/>
          </p:nvPr>
        </p:nvSpPr>
        <p:spPr/>
        <p:txBody>
          <a:bodyPr/>
          <a:lstStyle/>
          <a:p>
            <a:pPr eaLnBrk="1" hangingPunct="1"/>
            <a:r>
              <a:rPr lang="es-ES" sz="3200" dirty="0" smtClean="0">
                <a:solidFill>
                  <a:schemeClr val="tx1"/>
                </a:solidFill>
                <a:latin typeface="Arial Black" pitchFamily="34" charset="0"/>
              </a:rPr>
              <a:t>P4P Canada Results</a:t>
            </a:r>
          </a:p>
        </p:txBody>
      </p:sp>
      <p:sp>
        <p:nvSpPr>
          <p:cNvPr id="21507" name="Content Placeholder 4"/>
          <p:cNvSpPr txBox="1">
            <a:spLocks noGrp="1"/>
          </p:cNvSpPr>
          <p:nvPr>
            <p:ph idx="1"/>
          </p:nvPr>
        </p:nvSpPr>
        <p:spPr>
          <a:xfrm>
            <a:off x="457200" y="1600200"/>
            <a:ext cx="5626968" cy="4525963"/>
          </a:xfrm>
        </p:spPr>
        <p:txBody>
          <a:bodyPr/>
          <a:lstStyle/>
          <a:p>
            <a:pPr algn="just" eaLnBrk="1" hangingPunct="1">
              <a:spcBef>
                <a:spcPts val="700"/>
              </a:spcBef>
            </a:pPr>
            <a:endParaRPr lang="en-US" sz="2400" dirty="0" smtClean="0">
              <a:solidFill>
                <a:schemeClr val="tx1"/>
              </a:solidFill>
              <a:latin typeface="Arial" pitchFamily="34" charset="0"/>
              <a:cs typeface="Arial" pitchFamily="34" charset="0"/>
            </a:endParaRPr>
          </a:p>
        </p:txBody>
      </p:sp>
      <p:pic>
        <p:nvPicPr>
          <p:cNvPr id="21508" name="Picture 4"/>
          <p:cNvPicPr>
            <a:picLocks noChangeAspect="1"/>
          </p:cNvPicPr>
          <p:nvPr/>
        </p:nvPicPr>
        <p:blipFill>
          <a:blip r:embed="rId3"/>
          <a:srcRect/>
          <a:stretch>
            <a:fillRect/>
          </a:stretch>
        </p:blipFill>
        <p:spPr bwMode="auto">
          <a:xfrm>
            <a:off x="395288" y="188913"/>
            <a:ext cx="1146175" cy="1152525"/>
          </a:xfrm>
          <a:prstGeom prst="rect">
            <a:avLst/>
          </a:prstGeom>
          <a:noFill/>
          <a:ln w="9525">
            <a:noFill/>
            <a:miter lim="800000"/>
            <a:headEnd/>
            <a:tailEnd/>
          </a:ln>
        </p:spPr>
      </p:pic>
      <p:pic>
        <p:nvPicPr>
          <p:cNvPr id="2050" name="Picture 2" descr="E:\Nueva carpeta\IMG_0383 Playitas bayr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1 Marcador de fecha"/>
          <p:cNvSpPr>
            <a:spLocks noGrp="1"/>
          </p:cNvSpPr>
          <p:nvPr>
            <p:ph type="dt" sz="half" idx="10"/>
          </p:nvPr>
        </p:nvSpPr>
        <p:spPr/>
        <p:txBody>
          <a:bodyPr/>
          <a:lstStyle/>
          <a:p>
            <a:pPr>
              <a:defRPr/>
            </a:pPr>
            <a:r>
              <a:rPr lang="es-GT" smtClean="0"/>
              <a:t>04 03 2014</a:t>
            </a:r>
            <a:endParaRPr lang="es-GT"/>
          </a:p>
        </p:txBody>
      </p:sp>
      <p:sp>
        <p:nvSpPr>
          <p:cNvPr id="3" name="2 Marcador de pie de página"/>
          <p:cNvSpPr>
            <a:spLocks noGrp="1"/>
          </p:cNvSpPr>
          <p:nvPr>
            <p:ph type="ftr" sz="quarter" idx="11"/>
          </p:nvPr>
        </p:nvSpPr>
        <p:spPr/>
        <p:txBody>
          <a:bodyPr/>
          <a:lstStyle/>
          <a:p>
            <a:pPr>
              <a:defRPr/>
            </a:pPr>
            <a:r>
              <a:rPr lang="es-GT" smtClean="0"/>
              <a:t>P4P Guatemala</a:t>
            </a:r>
            <a:endParaRPr lang="es-GT"/>
          </a:p>
        </p:txBody>
      </p:sp>
      <p:sp>
        <p:nvSpPr>
          <p:cNvPr id="4" name="3 Marcador de número de diapositiva"/>
          <p:cNvSpPr>
            <a:spLocks noGrp="1"/>
          </p:cNvSpPr>
          <p:nvPr>
            <p:ph type="sldNum" sz="quarter" idx="12"/>
          </p:nvPr>
        </p:nvSpPr>
        <p:spPr/>
        <p:txBody>
          <a:bodyPr/>
          <a:lstStyle/>
          <a:p>
            <a:pPr>
              <a:defRPr/>
            </a:pPr>
            <a:fld id="{273E7456-9892-40CF-99ED-28DB2322B44B}" type="slidenum">
              <a:rPr lang="es-GT" smtClean="0"/>
              <a:pPr>
                <a:defRPr/>
              </a:pPr>
              <a:t>7</a:t>
            </a:fld>
            <a:endParaRPr lang="es-GT"/>
          </a:p>
        </p:txBody>
      </p: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3"/>
          <p:cNvSpPr txBox="1">
            <a:spLocks noGrp="1"/>
          </p:cNvSpPr>
          <p:nvPr>
            <p:ph type="title"/>
          </p:nvPr>
        </p:nvSpPr>
        <p:spPr>
          <a:xfrm>
            <a:off x="467544" y="332656"/>
            <a:ext cx="8229600" cy="1143000"/>
          </a:xfrm>
        </p:spPr>
        <p:txBody>
          <a:bodyPr/>
          <a:lstStyle/>
          <a:p>
            <a:pPr eaLnBrk="1"/>
            <a:r>
              <a:rPr lang="es-ES" sz="3200" dirty="0" smtClean="0">
                <a:solidFill>
                  <a:schemeClr val="tx1"/>
                </a:solidFill>
                <a:latin typeface="Arial Black" pitchFamily="34" charset="0"/>
              </a:rPr>
              <a:t>P4P </a:t>
            </a:r>
            <a:r>
              <a:rPr lang="es-ES" sz="3200" dirty="0" err="1" smtClean="0">
                <a:solidFill>
                  <a:schemeClr val="tx1"/>
                </a:solidFill>
                <a:latin typeface="Arial Black" pitchFamily="34" charset="0"/>
              </a:rPr>
              <a:t>Pilot</a:t>
            </a:r>
            <a:r>
              <a:rPr lang="es-ES" sz="3200" dirty="0" smtClean="0">
                <a:solidFill>
                  <a:schemeClr val="tx1"/>
                </a:solidFill>
                <a:latin typeface="Arial Black" pitchFamily="34" charset="0"/>
              </a:rPr>
              <a:t> </a:t>
            </a:r>
            <a:r>
              <a:rPr lang="es-ES" sz="3200" dirty="0" err="1" smtClean="0">
                <a:solidFill>
                  <a:schemeClr val="tx1"/>
                </a:solidFill>
                <a:latin typeface="Arial Black" pitchFamily="34" charset="0"/>
              </a:rPr>
              <a:t>Initiative</a:t>
            </a:r>
            <a:r>
              <a:rPr lang="es-ES" sz="3200" dirty="0" smtClean="0">
                <a:solidFill>
                  <a:schemeClr val="tx1"/>
                </a:solidFill>
                <a:latin typeface="Arial Black" pitchFamily="34" charset="0"/>
              </a:rPr>
              <a:t/>
            </a:r>
            <a:br>
              <a:rPr lang="es-ES" sz="3200" dirty="0" smtClean="0">
                <a:solidFill>
                  <a:schemeClr val="tx1"/>
                </a:solidFill>
                <a:latin typeface="Arial Black" pitchFamily="34" charset="0"/>
              </a:rPr>
            </a:br>
            <a:r>
              <a:rPr lang="es-ES" sz="3200" dirty="0" smtClean="0">
                <a:solidFill>
                  <a:schemeClr val="tx1"/>
                </a:solidFill>
                <a:latin typeface="Arial Black" pitchFamily="34" charset="0"/>
              </a:rPr>
              <a:t>Guatemala</a:t>
            </a:r>
          </a:p>
        </p:txBody>
      </p:sp>
      <p:sp>
        <p:nvSpPr>
          <p:cNvPr id="3" name="Content Placeholder 4"/>
          <p:cNvSpPr txBox="1">
            <a:spLocks noGrp="1"/>
          </p:cNvSpPr>
          <p:nvPr>
            <p:ph idx="1"/>
          </p:nvPr>
        </p:nvSpPr>
        <p:spPr/>
        <p:txBody>
          <a:bodyPr/>
          <a:lstStyle/>
          <a:p>
            <a:pPr marL="0" lvl="0" indent="0" algn="just">
              <a:buNone/>
            </a:pPr>
            <a:r>
              <a:rPr lang="en-GB" b="1" dirty="0" smtClean="0"/>
              <a:t>Challenge: </a:t>
            </a:r>
          </a:p>
          <a:p>
            <a:pPr marL="400050" lvl="1" indent="0" algn="just">
              <a:buNone/>
            </a:pPr>
            <a:r>
              <a:rPr lang="en-GB" b="1" dirty="0" smtClean="0"/>
              <a:t>Sufficient quality and quantity of maize</a:t>
            </a:r>
          </a:p>
          <a:p>
            <a:pPr marL="0" indent="0" eaLnBrk="1" fontAlgn="auto">
              <a:spcAft>
                <a:spcPts val="0"/>
              </a:spcAft>
              <a:buFontTx/>
              <a:buNone/>
              <a:defRPr/>
            </a:pPr>
            <a:r>
              <a:rPr lang="en-US" dirty="0" smtClean="0">
                <a:solidFill>
                  <a:schemeClr val="tx1"/>
                </a:solidFill>
              </a:rPr>
              <a:t>Quality parameters</a:t>
            </a:r>
          </a:p>
          <a:p>
            <a:pPr marL="400050" lvl="1" indent="0" fontAlgn="auto">
              <a:spcAft>
                <a:spcPts val="0"/>
              </a:spcAft>
              <a:buFontTx/>
              <a:buNone/>
              <a:defRPr/>
            </a:pPr>
            <a:r>
              <a:rPr lang="en-US" dirty="0" err="1" smtClean="0">
                <a:solidFill>
                  <a:schemeClr val="tx1"/>
                </a:solidFill>
              </a:rPr>
              <a:t>Aflatoxin</a:t>
            </a:r>
            <a:r>
              <a:rPr lang="en-US" dirty="0" smtClean="0">
                <a:solidFill>
                  <a:schemeClr val="tx1"/>
                </a:solidFill>
              </a:rPr>
              <a:t> 	&lt;20 ppb</a:t>
            </a:r>
          </a:p>
          <a:p>
            <a:pPr marL="400050" lvl="1" indent="0" fontAlgn="auto">
              <a:spcAft>
                <a:spcPts val="0"/>
              </a:spcAft>
              <a:buFontTx/>
              <a:buNone/>
              <a:defRPr/>
            </a:pPr>
            <a:r>
              <a:rPr lang="en-US" dirty="0" smtClean="0">
                <a:solidFill>
                  <a:schemeClr val="tx1"/>
                </a:solidFill>
              </a:rPr>
              <a:t>Moisture		11-14%</a:t>
            </a:r>
          </a:p>
          <a:p>
            <a:pPr marL="400050" lvl="1" indent="0" fontAlgn="auto">
              <a:spcAft>
                <a:spcPts val="0"/>
              </a:spcAft>
              <a:buFontTx/>
              <a:buNone/>
              <a:defRPr/>
            </a:pPr>
            <a:r>
              <a:rPr lang="en-US" dirty="0" smtClean="0">
                <a:solidFill>
                  <a:schemeClr val="tx1"/>
                </a:solidFill>
              </a:rPr>
              <a:t>Foreign material </a:t>
            </a:r>
          </a:p>
          <a:p>
            <a:pPr marL="400050" lvl="1" indent="0" fontAlgn="auto">
              <a:spcAft>
                <a:spcPts val="0"/>
              </a:spcAft>
              <a:buNone/>
              <a:defRPr/>
            </a:pPr>
            <a:r>
              <a:rPr lang="en-US" dirty="0" smtClean="0">
                <a:solidFill>
                  <a:schemeClr val="tx1"/>
                </a:solidFill>
              </a:rPr>
              <a:t>Defects: </a:t>
            </a:r>
          </a:p>
          <a:p>
            <a:pPr marL="857250" lvl="1" indent="-457200" fontAlgn="auto">
              <a:spcAft>
                <a:spcPts val="0"/>
              </a:spcAft>
              <a:defRPr/>
            </a:pPr>
            <a:r>
              <a:rPr lang="en-US" dirty="0" smtClean="0">
                <a:solidFill>
                  <a:schemeClr val="tx1"/>
                </a:solidFill>
              </a:rPr>
              <a:t>Damaged </a:t>
            </a:r>
            <a:r>
              <a:rPr lang="en-US" dirty="0">
                <a:solidFill>
                  <a:schemeClr val="tx1"/>
                </a:solidFill>
              </a:rPr>
              <a:t>kernels</a:t>
            </a:r>
          </a:p>
          <a:p>
            <a:pPr marL="857250" lvl="1" indent="-457200" fontAlgn="auto">
              <a:spcAft>
                <a:spcPts val="0"/>
              </a:spcAft>
              <a:defRPr/>
            </a:pPr>
            <a:r>
              <a:rPr lang="en-US" dirty="0" smtClean="0">
                <a:solidFill>
                  <a:schemeClr val="tx1"/>
                </a:solidFill>
              </a:rPr>
              <a:t>Kernel quality – Immature, small kernels </a:t>
            </a:r>
          </a:p>
          <a:p>
            <a:pPr marL="0" indent="0" eaLnBrk="1" fontAlgn="auto">
              <a:spcAft>
                <a:spcPts val="0"/>
              </a:spcAft>
              <a:buFontTx/>
              <a:buNone/>
              <a:defRPr/>
            </a:pPr>
            <a:endParaRPr lang="en-US" dirty="0" smtClean="0">
              <a:solidFill>
                <a:srgbClr val="FFFFFF"/>
              </a:solidFill>
            </a:endParaRPr>
          </a:p>
          <a:p>
            <a:pPr marL="0" indent="0" eaLnBrk="1" fontAlgn="auto">
              <a:spcAft>
                <a:spcPts val="0"/>
              </a:spcAft>
              <a:buFontTx/>
              <a:buNone/>
              <a:defRPr/>
            </a:pPr>
            <a:endParaRPr lang="es-ES" dirty="0" smtClean="0">
              <a:solidFill>
                <a:srgbClr val="FFFFFF"/>
              </a:solidFill>
            </a:endParaRPr>
          </a:p>
        </p:txBody>
      </p:sp>
      <p:pic>
        <p:nvPicPr>
          <p:cNvPr id="4100"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288" y="188913"/>
            <a:ext cx="114617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1 Marcador de fecha"/>
          <p:cNvSpPr>
            <a:spLocks noGrp="1"/>
          </p:cNvSpPr>
          <p:nvPr>
            <p:ph type="dt" sz="half" idx="10"/>
          </p:nvPr>
        </p:nvSpPr>
        <p:spPr/>
        <p:txBody>
          <a:bodyPr/>
          <a:lstStyle/>
          <a:p>
            <a:pPr>
              <a:defRPr/>
            </a:pPr>
            <a:r>
              <a:rPr lang="es-GT" smtClean="0"/>
              <a:t>04 03 2014</a:t>
            </a:r>
            <a:endParaRPr lang="es-GT"/>
          </a:p>
        </p:txBody>
      </p:sp>
      <p:sp>
        <p:nvSpPr>
          <p:cNvPr id="4" name="3 Marcador de pie de página"/>
          <p:cNvSpPr>
            <a:spLocks noGrp="1"/>
          </p:cNvSpPr>
          <p:nvPr>
            <p:ph type="ftr" sz="quarter" idx="11"/>
          </p:nvPr>
        </p:nvSpPr>
        <p:spPr/>
        <p:txBody>
          <a:bodyPr/>
          <a:lstStyle/>
          <a:p>
            <a:pPr>
              <a:defRPr/>
            </a:pPr>
            <a:r>
              <a:rPr lang="es-GT" smtClean="0"/>
              <a:t>P4P Guatemala</a:t>
            </a:r>
            <a:endParaRPr lang="es-GT"/>
          </a:p>
        </p:txBody>
      </p:sp>
      <p:sp>
        <p:nvSpPr>
          <p:cNvPr id="5" name="4 Marcador de número de diapositiva"/>
          <p:cNvSpPr>
            <a:spLocks noGrp="1"/>
          </p:cNvSpPr>
          <p:nvPr>
            <p:ph type="sldNum" sz="quarter" idx="12"/>
          </p:nvPr>
        </p:nvSpPr>
        <p:spPr/>
        <p:txBody>
          <a:bodyPr/>
          <a:lstStyle/>
          <a:p>
            <a:pPr>
              <a:defRPr/>
            </a:pPr>
            <a:fld id="{273E7456-9892-40CF-99ED-28DB2322B44B}" type="slidenum">
              <a:rPr lang="es-GT" smtClean="0"/>
              <a:pPr>
                <a:defRPr/>
              </a:pPr>
              <a:t>8</a:t>
            </a:fld>
            <a:endParaRPr lang="es-GT"/>
          </a:p>
        </p:txBody>
      </p:sp>
    </p:spTree>
    <p:extLst>
      <p:ext uri="{BB962C8B-B14F-4D97-AF65-F5344CB8AC3E}">
        <p14:creationId xmlns:p14="http://schemas.microsoft.com/office/powerpoint/2010/main" val="848390644"/>
      </p:ext>
    </p:extLst>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60648"/>
            <a:ext cx="8352928" cy="6253348"/>
          </a:xfrm>
          <a:prstGeom prst="rect">
            <a:avLst/>
          </a:prstGeom>
          <a:noFill/>
          <a:ln w="57150" cmpd="thinThick">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 name="2 Marcador de fecha"/>
          <p:cNvSpPr>
            <a:spLocks noGrp="1"/>
          </p:cNvSpPr>
          <p:nvPr>
            <p:ph type="dt" sz="half" idx="10"/>
          </p:nvPr>
        </p:nvSpPr>
        <p:spPr/>
        <p:txBody>
          <a:bodyPr/>
          <a:lstStyle/>
          <a:p>
            <a:pPr>
              <a:defRPr/>
            </a:pPr>
            <a:r>
              <a:rPr lang="es-GT" smtClean="0"/>
              <a:t>04 03 2014</a:t>
            </a:r>
            <a:endParaRPr lang="es-GT"/>
          </a:p>
        </p:txBody>
      </p:sp>
      <p:sp>
        <p:nvSpPr>
          <p:cNvPr id="4" name="3 Marcador de pie de página"/>
          <p:cNvSpPr>
            <a:spLocks noGrp="1"/>
          </p:cNvSpPr>
          <p:nvPr>
            <p:ph type="ftr" sz="quarter" idx="11"/>
          </p:nvPr>
        </p:nvSpPr>
        <p:spPr/>
        <p:txBody>
          <a:bodyPr/>
          <a:lstStyle/>
          <a:p>
            <a:pPr>
              <a:defRPr/>
            </a:pPr>
            <a:r>
              <a:rPr lang="es-GT" smtClean="0"/>
              <a:t>P4P Guatemala</a:t>
            </a:r>
            <a:endParaRPr lang="es-GT"/>
          </a:p>
        </p:txBody>
      </p:sp>
      <p:sp>
        <p:nvSpPr>
          <p:cNvPr id="5" name="4 Marcador de número de diapositiva"/>
          <p:cNvSpPr>
            <a:spLocks noGrp="1"/>
          </p:cNvSpPr>
          <p:nvPr>
            <p:ph type="sldNum" sz="quarter" idx="12"/>
          </p:nvPr>
        </p:nvSpPr>
        <p:spPr/>
        <p:txBody>
          <a:bodyPr/>
          <a:lstStyle/>
          <a:p>
            <a:pPr>
              <a:defRPr/>
            </a:pPr>
            <a:fld id="{EF7F4635-E13C-46B2-94E1-E6A0CFC20848}" type="slidenum">
              <a:rPr lang="es-GT" smtClean="0"/>
              <a:pPr>
                <a:defRPr/>
              </a:pPr>
              <a:t>9</a:t>
            </a:fld>
            <a:endParaRPr lang="es-GT"/>
          </a:p>
        </p:txBody>
      </p:sp>
    </p:spTree>
    <p:extLst>
      <p:ext uri="{BB962C8B-B14F-4D97-AF65-F5344CB8AC3E}">
        <p14:creationId xmlns:p14="http://schemas.microsoft.com/office/powerpoint/2010/main" val="1721749804"/>
      </p:ext>
    </p:extLst>
  </p:cSld>
  <p:clrMapOvr>
    <a:masterClrMapping/>
  </p:clrMapOvr>
  <p:transition spd="slow"/>
</p:sld>
</file>

<file path=ppt/theme/theme1.xml><?xml version="1.0" encoding="utf-8"?>
<a:theme xmlns:a="http://schemas.openxmlformats.org/drawingml/2006/main" name="P4P CANADA SEPTEMBER 2011 NUEVO">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P4P CANADA SEPTEMBER 2011 NUEVO</Template>
  <TotalTime>189</TotalTime>
  <Words>669</Words>
  <Application>Microsoft Office PowerPoint</Application>
  <PresentationFormat>Presentación en pantalla (4:3)</PresentationFormat>
  <Paragraphs>153</Paragraphs>
  <Slides>24</Slides>
  <Notes>10</Notes>
  <HiddenSlides>0</HiddenSlides>
  <MMClips>0</MMClips>
  <ScaleCrop>false</ScaleCrop>
  <HeadingPairs>
    <vt:vector size="4" baseType="variant">
      <vt:variant>
        <vt:lpstr>Tema</vt:lpstr>
      </vt:variant>
      <vt:variant>
        <vt:i4>1</vt:i4>
      </vt:variant>
      <vt:variant>
        <vt:lpstr>Títulos de diapositiva</vt:lpstr>
      </vt:variant>
      <vt:variant>
        <vt:i4>24</vt:i4>
      </vt:variant>
    </vt:vector>
  </HeadingPairs>
  <TitlesOfParts>
    <vt:vector size="25" baseType="lpstr">
      <vt:lpstr>P4P CANADA SEPTEMBER 2011 NUEVO</vt:lpstr>
      <vt:lpstr>   P4P PILOT INITIATIVE Guatemala March, 2014  Connecting farmers to markets</vt:lpstr>
      <vt:lpstr>Presentación de PowerPoint</vt:lpstr>
      <vt:lpstr>P4P Pilot Initiative</vt:lpstr>
      <vt:lpstr>Presentación de PowerPoint</vt:lpstr>
      <vt:lpstr>Presentación de PowerPoint</vt:lpstr>
      <vt:lpstr>Fundamental components P4P</vt:lpstr>
      <vt:lpstr>P4P Canada Results</vt:lpstr>
      <vt:lpstr>P4P Pilot Initiative Guatemala</vt:lpstr>
      <vt:lpstr>Presentación de PowerPoint</vt:lpstr>
      <vt:lpstr>Results - Guatemala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Blue box contents</vt:lpstr>
      <vt:lpstr>Presentación de PowerPoint</vt:lpstr>
      <vt:lpstr>Presentación de PowerPoint</vt:lpstr>
      <vt:lpstr>Presentación de PowerPoint</vt:lpstr>
      <vt:lpstr>Presentación de PowerPoint</vt:lpstr>
      <vt:lpstr>P4P Canada Challenges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BOX P4P PILOT INITIATIVE November, 2013</dc:title>
  <dc:creator>sheryl.schneider</dc:creator>
  <cp:lastModifiedBy>LUNA Karla</cp:lastModifiedBy>
  <cp:revision>20</cp:revision>
  <cp:lastPrinted>2014-03-04T17:17:59Z</cp:lastPrinted>
  <dcterms:created xsi:type="dcterms:W3CDTF">2013-11-04T02:43:00Z</dcterms:created>
  <dcterms:modified xsi:type="dcterms:W3CDTF">2014-03-04T17:20:44Z</dcterms:modified>
</cp:coreProperties>
</file>